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1" r:id="rId1"/>
  </p:sldMasterIdLst>
  <p:notesMasterIdLst>
    <p:notesMasterId r:id="rId25"/>
  </p:notesMasterIdLst>
  <p:handoutMasterIdLst>
    <p:handoutMasterId r:id="rId26"/>
  </p:handoutMasterIdLst>
  <p:sldIdLst>
    <p:sldId id="256" r:id="rId2"/>
    <p:sldId id="258" r:id="rId3"/>
    <p:sldId id="286" r:id="rId4"/>
    <p:sldId id="288" r:id="rId5"/>
    <p:sldId id="287" r:id="rId6"/>
    <p:sldId id="261" r:id="rId7"/>
    <p:sldId id="262" r:id="rId8"/>
    <p:sldId id="264" r:id="rId9"/>
    <p:sldId id="265" r:id="rId10"/>
    <p:sldId id="266" r:id="rId11"/>
    <p:sldId id="267" r:id="rId12"/>
    <p:sldId id="269" r:id="rId13"/>
    <p:sldId id="270" r:id="rId14"/>
    <p:sldId id="271" r:id="rId15"/>
    <p:sldId id="272" r:id="rId16"/>
    <p:sldId id="274" r:id="rId17"/>
    <p:sldId id="275" r:id="rId18"/>
    <p:sldId id="279" r:id="rId19"/>
    <p:sldId id="285" r:id="rId20"/>
    <p:sldId id="276" r:id="rId21"/>
    <p:sldId id="282" r:id="rId22"/>
    <p:sldId id="283"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6" d="100"/>
          <a:sy n="76" d="100"/>
        </p:scale>
        <p:origin x="-20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E7CB5-B5C5-E14B-96F6-721863E32355}"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B81FB254-8E72-504B-B69C-391E52ACC6B8}">
      <dgm:prSet phldrT="[Text]" custT="1"/>
      <dgm:spPr/>
      <dgm:t>
        <a:bodyPr/>
        <a:lstStyle/>
        <a:p>
          <a:r>
            <a:rPr lang="en-US" sz="1200" dirty="0" smtClean="0"/>
            <a:t>Apple Intangible Brand Assets</a:t>
          </a:r>
          <a:endParaRPr lang="en-US" sz="1200" dirty="0"/>
        </a:p>
      </dgm:t>
    </dgm:pt>
    <dgm:pt modelId="{3DD12F64-2F8C-4745-9193-B53AA363BDA3}" type="parTrans" cxnId="{0015E4F0-850B-A947-8190-F2666A76E296}">
      <dgm:prSet/>
      <dgm:spPr/>
      <dgm:t>
        <a:bodyPr/>
        <a:lstStyle/>
        <a:p>
          <a:endParaRPr lang="en-US"/>
        </a:p>
      </dgm:t>
    </dgm:pt>
    <dgm:pt modelId="{606EC374-40F5-F847-ABA4-5EE8F2C997F0}" type="sibTrans" cxnId="{0015E4F0-850B-A947-8190-F2666A76E296}">
      <dgm:prSet/>
      <dgm:spPr/>
      <dgm:t>
        <a:bodyPr/>
        <a:lstStyle/>
        <a:p>
          <a:endParaRPr lang="en-US"/>
        </a:p>
      </dgm:t>
    </dgm:pt>
    <dgm:pt modelId="{B4D9F844-6852-124B-9249-08274C218DFD}">
      <dgm:prSet phldrT="[Text]"/>
      <dgm:spPr/>
      <dgm:t>
        <a:bodyPr/>
        <a:lstStyle/>
        <a:p>
          <a:r>
            <a:rPr lang="en-US" dirty="0" smtClean="0"/>
            <a:t>Apple Names and Logo</a:t>
          </a:r>
          <a:endParaRPr lang="en-US" dirty="0"/>
        </a:p>
      </dgm:t>
    </dgm:pt>
    <dgm:pt modelId="{5660075D-B49D-8D47-AB4E-E6E7111850AB}" type="parTrans" cxnId="{F4AFDDB7-CC42-2542-B11E-B1250597AD66}">
      <dgm:prSet/>
      <dgm:spPr/>
      <dgm:t>
        <a:bodyPr/>
        <a:lstStyle/>
        <a:p>
          <a:endParaRPr lang="en-US"/>
        </a:p>
      </dgm:t>
    </dgm:pt>
    <dgm:pt modelId="{3CA1F0F2-F6C1-EE46-8D4E-688F47A06FCF}" type="sibTrans" cxnId="{F4AFDDB7-CC42-2542-B11E-B1250597AD66}">
      <dgm:prSet/>
      <dgm:spPr/>
      <dgm:t>
        <a:bodyPr/>
        <a:lstStyle/>
        <a:p>
          <a:endParaRPr lang="en-US"/>
        </a:p>
      </dgm:t>
    </dgm:pt>
    <dgm:pt modelId="{F8939982-6920-E043-B5A4-D98F766E5ED6}">
      <dgm:prSet phldrT="[Text]"/>
      <dgm:spPr/>
      <dgm:t>
        <a:bodyPr/>
        <a:lstStyle/>
        <a:p>
          <a:r>
            <a:rPr lang="en-US" dirty="0" smtClean="0"/>
            <a:t>Apple Trademarks</a:t>
          </a:r>
          <a:endParaRPr lang="en-US" dirty="0"/>
        </a:p>
      </dgm:t>
    </dgm:pt>
    <dgm:pt modelId="{AA2B19B4-359E-C94D-8772-6AC867B0D347}" type="parTrans" cxnId="{5B018CEE-E7D1-144F-9B2D-FFDB4AB991AF}">
      <dgm:prSet/>
      <dgm:spPr/>
      <dgm:t>
        <a:bodyPr/>
        <a:lstStyle/>
        <a:p>
          <a:endParaRPr lang="en-US"/>
        </a:p>
      </dgm:t>
    </dgm:pt>
    <dgm:pt modelId="{8507EF42-305A-C540-BC98-0B450966AEF4}" type="sibTrans" cxnId="{5B018CEE-E7D1-144F-9B2D-FFDB4AB991AF}">
      <dgm:prSet/>
      <dgm:spPr/>
      <dgm:t>
        <a:bodyPr/>
        <a:lstStyle/>
        <a:p>
          <a:endParaRPr lang="en-US"/>
        </a:p>
      </dgm:t>
    </dgm:pt>
    <dgm:pt modelId="{4C80DD56-06C5-604A-880D-6B10636D4EB4}">
      <dgm:prSet phldrT="[Text]" custT="1"/>
      <dgm:spPr/>
      <dgm:t>
        <a:bodyPr/>
        <a:lstStyle/>
        <a:p>
          <a:r>
            <a:rPr lang="en-US" sz="1200" dirty="0" smtClean="0"/>
            <a:t>Apple Tangible Assets</a:t>
          </a:r>
          <a:endParaRPr lang="en-US" sz="1200" dirty="0"/>
        </a:p>
      </dgm:t>
    </dgm:pt>
    <dgm:pt modelId="{9049DD2C-658D-3741-8A1D-09A0C1AD367A}" type="parTrans" cxnId="{DAF46A46-B823-744B-9C08-F4E991BD6453}">
      <dgm:prSet/>
      <dgm:spPr/>
      <dgm:t>
        <a:bodyPr/>
        <a:lstStyle/>
        <a:p>
          <a:endParaRPr lang="en-US"/>
        </a:p>
      </dgm:t>
    </dgm:pt>
    <dgm:pt modelId="{55A2DC2A-4328-3D44-8126-F38DC0BBCE84}" type="sibTrans" cxnId="{DAF46A46-B823-744B-9C08-F4E991BD6453}">
      <dgm:prSet/>
      <dgm:spPr/>
      <dgm:t>
        <a:bodyPr/>
        <a:lstStyle/>
        <a:p>
          <a:endParaRPr lang="en-US"/>
        </a:p>
      </dgm:t>
    </dgm:pt>
    <dgm:pt modelId="{C055754A-9035-EF48-A513-F039E07DEA76}">
      <dgm:prSet phldrT="[Text]"/>
      <dgm:spPr/>
      <dgm:t>
        <a:bodyPr/>
        <a:lstStyle/>
        <a:p>
          <a:r>
            <a:rPr lang="en-US" dirty="0" smtClean="0"/>
            <a:t>Other Assets</a:t>
          </a:r>
        </a:p>
        <a:p>
          <a:r>
            <a:rPr lang="en-US" dirty="0" smtClean="0"/>
            <a:t>$63 Billion</a:t>
          </a:r>
          <a:endParaRPr lang="en-US" dirty="0"/>
        </a:p>
      </dgm:t>
    </dgm:pt>
    <dgm:pt modelId="{2A23EAF4-A6C6-B646-8B6F-26D6D048F99F}" type="parTrans" cxnId="{DFDB6387-D7C2-E149-BED0-8F937216BCA8}">
      <dgm:prSet/>
      <dgm:spPr/>
      <dgm:t>
        <a:bodyPr/>
        <a:lstStyle/>
        <a:p>
          <a:endParaRPr lang="en-US"/>
        </a:p>
      </dgm:t>
    </dgm:pt>
    <dgm:pt modelId="{1E7018C2-6094-E44B-8749-A902512A27BF}" type="sibTrans" cxnId="{DFDB6387-D7C2-E149-BED0-8F937216BCA8}">
      <dgm:prSet/>
      <dgm:spPr/>
      <dgm:t>
        <a:bodyPr/>
        <a:lstStyle/>
        <a:p>
          <a:endParaRPr lang="en-US"/>
        </a:p>
      </dgm:t>
    </dgm:pt>
    <dgm:pt modelId="{62D44618-BF12-AC48-A810-A61DC24C3C95}">
      <dgm:prSet phldrT="[Text]"/>
      <dgm:spPr/>
      <dgm:t>
        <a:bodyPr/>
        <a:lstStyle/>
        <a:p>
          <a:r>
            <a:rPr lang="en-US" dirty="0" smtClean="0"/>
            <a:t>Property, Plant &amp; Equipment </a:t>
          </a:r>
        </a:p>
        <a:p>
          <a:r>
            <a:rPr lang="en-US" dirty="0" smtClean="0"/>
            <a:t>$8 Billion</a:t>
          </a:r>
          <a:endParaRPr lang="en-US" dirty="0"/>
        </a:p>
      </dgm:t>
    </dgm:pt>
    <dgm:pt modelId="{69F02C9F-7EF5-FD43-97F3-C7E7E8C64AE6}" type="parTrans" cxnId="{4850525E-4A05-224E-8E50-707D94B170B7}">
      <dgm:prSet/>
      <dgm:spPr/>
      <dgm:t>
        <a:bodyPr/>
        <a:lstStyle/>
        <a:p>
          <a:endParaRPr lang="en-US"/>
        </a:p>
      </dgm:t>
    </dgm:pt>
    <dgm:pt modelId="{A479B77F-393D-5D4E-B3F0-958E15911289}" type="sibTrans" cxnId="{4850525E-4A05-224E-8E50-707D94B170B7}">
      <dgm:prSet/>
      <dgm:spPr/>
      <dgm:t>
        <a:bodyPr/>
        <a:lstStyle/>
        <a:p>
          <a:endParaRPr lang="en-US"/>
        </a:p>
      </dgm:t>
    </dgm:pt>
    <dgm:pt modelId="{FDA39E30-E1C5-FC4C-A2FA-E6F08F6004EE}">
      <dgm:prSet phldrT="[Text]"/>
      <dgm:spPr/>
      <dgm:t>
        <a:bodyPr/>
        <a:lstStyle/>
        <a:p>
          <a:r>
            <a:rPr lang="en-US" dirty="0" smtClean="0"/>
            <a:t>Current Assets</a:t>
          </a:r>
        </a:p>
        <a:p>
          <a:r>
            <a:rPr lang="en-US" dirty="0" smtClean="0"/>
            <a:t>$45 Billion</a:t>
          </a:r>
          <a:endParaRPr lang="en-US" dirty="0"/>
        </a:p>
      </dgm:t>
    </dgm:pt>
    <dgm:pt modelId="{F31176A4-6934-374B-8E5B-9C38FD5EC089}" type="parTrans" cxnId="{C9FDF6AE-2E53-F54A-A55E-A53026AB6B1F}">
      <dgm:prSet/>
      <dgm:spPr/>
      <dgm:t>
        <a:bodyPr/>
        <a:lstStyle/>
        <a:p>
          <a:endParaRPr lang="en-US"/>
        </a:p>
      </dgm:t>
    </dgm:pt>
    <dgm:pt modelId="{DC710E70-CC0A-E84B-B5EF-1A958A4FC7CA}" type="sibTrans" cxnId="{C9FDF6AE-2E53-F54A-A55E-A53026AB6B1F}">
      <dgm:prSet/>
      <dgm:spPr/>
      <dgm:t>
        <a:bodyPr/>
        <a:lstStyle/>
        <a:p>
          <a:endParaRPr lang="en-US"/>
        </a:p>
      </dgm:t>
    </dgm:pt>
    <dgm:pt modelId="{C59D2D2E-5CAE-D74D-AFFE-12D0038BA665}">
      <dgm:prSet phldrT="[Text]"/>
      <dgm:spPr/>
      <dgm:t>
        <a:bodyPr/>
        <a:lstStyle/>
        <a:p>
          <a:r>
            <a:rPr lang="en-US" dirty="0" smtClean="0"/>
            <a:t>Apple Patents</a:t>
          </a:r>
          <a:endParaRPr lang="en-US" dirty="0"/>
        </a:p>
      </dgm:t>
    </dgm:pt>
    <dgm:pt modelId="{2718AEAD-5F8E-F248-A91A-D8D713181CD5}" type="parTrans" cxnId="{8731FB41-D745-0945-9513-9B70CCC052D3}">
      <dgm:prSet/>
      <dgm:spPr/>
      <dgm:t>
        <a:bodyPr/>
        <a:lstStyle/>
        <a:p>
          <a:endParaRPr lang="en-US"/>
        </a:p>
      </dgm:t>
    </dgm:pt>
    <dgm:pt modelId="{62EC97D0-E5D2-EA4E-AD10-29861E47EA85}" type="sibTrans" cxnId="{8731FB41-D745-0945-9513-9B70CCC052D3}">
      <dgm:prSet/>
      <dgm:spPr/>
      <dgm:t>
        <a:bodyPr/>
        <a:lstStyle/>
        <a:p>
          <a:endParaRPr lang="en-US"/>
        </a:p>
      </dgm:t>
    </dgm:pt>
    <dgm:pt modelId="{D1052833-1D7D-6047-B2A2-F9F3E0BC7F93}">
      <dgm:prSet phldrT="[Text]"/>
      <dgm:spPr/>
      <dgm:t>
        <a:bodyPr/>
        <a:lstStyle/>
        <a:p>
          <a:r>
            <a:rPr lang="en-US" dirty="0" smtClean="0"/>
            <a:t>Apple Design and Engineering</a:t>
          </a:r>
          <a:endParaRPr lang="en-US" dirty="0"/>
        </a:p>
      </dgm:t>
    </dgm:pt>
    <dgm:pt modelId="{C5DBBC9D-0975-154A-84F0-B17D865911CB}" type="parTrans" cxnId="{530C92CF-6DEB-204B-916E-CD5FC3EB8584}">
      <dgm:prSet/>
      <dgm:spPr/>
      <dgm:t>
        <a:bodyPr/>
        <a:lstStyle/>
        <a:p>
          <a:endParaRPr lang="en-US"/>
        </a:p>
      </dgm:t>
    </dgm:pt>
    <dgm:pt modelId="{4A1AC890-BABF-684D-9B43-691E8A5C186B}" type="sibTrans" cxnId="{530C92CF-6DEB-204B-916E-CD5FC3EB8584}">
      <dgm:prSet/>
      <dgm:spPr/>
      <dgm:t>
        <a:bodyPr/>
        <a:lstStyle/>
        <a:p>
          <a:endParaRPr lang="en-US"/>
        </a:p>
      </dgm:t>
    </dgm:pt>
    <dgm:pt modelId="{A40DB920-284F-A948-A00C-3CB93E54D06A}" type="pres">
      <dgm:prSet presAssocID="{369E7CB5-B5C5-E14B-96F6-721863E32355}" presName="outerComposite" presStyleCnt="0">
        <dgm:presLayoutVars>
          <dgm:chMax val="2"/>
          <dgm:animLvl val="lvl"/>
          <dgm:resizeHandles val="exact"/>
        </dgm:presLayoutVars>
      </dgm:prSet>
      <dgm:spPr/>
      <dgm:t>
        <a:bodyPr/>
        <a:lstStyle/>
        <a:p>
          <a:endParaRPr lang="en-US"/>
        </a:p>
      </dgm:t>
    </dgm:pt>
    <dgm:pt modelId="{FE3341E1-DEDC-7A47-989D-A6BAD00EB0BD}" type="pres">
      <dgm:prSet presAssocID="{369E7CB5-B5C5-E14B-96F6-721863E32355}" presName="dummyMaxCanvas" presStyleCnt="0"/>
      <dgm:spPr/>
    </dgm:pt>
    <dgm:pt modelId="{D2776DB4-FDE0-F445-BF4E-A7200A06CC9B}" type="pres">
      <dgm:prSet presAssocID="{369E7CB5-B5C5-E14B-96F6-721863E32355}" presName="parentComposite" presStyleCnt="0"/>
      <dgm:spPr/>
    </dgm:pt>
    <dgm:pt modelId="{DD1E8628-E751-E540-97CD-004B52B1568E}" type="pres">
      <dgm:prSet presAssocID="{369E7CB5-B5C5-E14B-96F6-721863E32355}" presName="parent1" presStyleLbl="alignAccFollowNode1" presStyleIdx="0" presStyleCnt="4">
        <dgm:presLayoutVars>
          <dgm:chMax val="4"/>
        </dgm:presLayoutVars>
      </dgm:prSet>
      <dgm:spPr/>
      <dgm:t>
        <a:bodyPr/>
        <a:lstStyle/>
        <a:p>
          <a:endParaRPr lang="en-US"/>
        </a:p>
      </dgm:t>
    </dgm:pt>
    <dgm:pt modelId="{6CCE790C-C925-804D-8397-BD6781E164E6}" type="pres">
      <dgm:prSet presAssocID="{369E7CB5-B5C5-E14B-96F6-721863E32355}" presName="parent2" presStyleLbl="alignAccFollowNode1" presStyleIdx="1" presStyleCnt="4">
        <dgm:presLayoutVars>
          <dgm:chMax val="4"/>
        </dgm:presLayoutVars>
      </dgm:prSet>
      <dgm:spPr/>
      <dgm:t>
        <a:bodyPr/>
        <a:lstStyle/>
        <a:p>
          <a:endParaRPr lang="en-US"/>
        </a:p>
      </dgm:t>
    </dgm:pt>
    <dgm:pt modelId="{93D54614-579A-F846-AC28-CCF10A1088CF}" type="pres">
      <dgm:prSet presAssocID="{369E7CB5-B5C5-E14B-96F6-721863E32355}" presName="childrenComposite" presStyleCnt="0"/>
      <dgm:spPr/>
    </dgm:pt>
    <dgm:pt modelId="{48A7BF20-7BF3-EE46-9C22-A3DFA701EF5D}" type="pres">
      <dgm:prSet presAssocID="{369E7CB5-B5C5-E14B-96F6-721863E32355}" presName="dummyMaxCanvas_ChildArea" presStyleCnt="0"/>
      <dgm:spPr/>
    </dgm:pt>
    <dgm:pt modelId="{AB27D401-B886-6341-98D2-F25883F9AA21}" type="pres">
      <dgm:prSet presAssocID="{369E7CB5-B5C5-E14B-96F6-721863E32355}" presName="fulcrum" presStyleLbl="alignAccFollowNode1" presStyleIdx="2" presStyleCnt="4"/>
      <dgm:spPr/>
    </dgm:pt>
    <dgm:pt modelId="{035D5A95-6539-F64E-B110-8040B7557C21}" type="pres">
      <dgm:prSet presAssocID="{369E7CB5-B5C5-E14B-96F6-721863E32355}" presName="balance_43" presStyleLbl="alignAccFollowNode1" presStyleIdx="3" presStyleCnt="4">
        <dgm:presLayoutVars>
          <dgm:bulletEnabled val="1"/>
        </dgm:presLayoutVars>
      </dgm:prSet>
      <dgm:spPr/>
    </dgm:pt>
    <dgm:pt modelId="{912B54AC-EF46-0647-89EE-FBC9A604CD55}" type="pres">
      <dgm:prSet presAssocID="{369E7CB5-B5C5-E14B-96F6-721863E32355}" presName="left_43_1" presStyleLbl="node1" presStyleIdx="0" presStyleCnt="7">
        <dgm:presLayoutVars>
          <dgm:bulletEnabled val="1"/>
        </dgm:presLayoutVars>
      </dgm:prSet>
      <dgm:spPr/>
      <dgm:t>
        <a:bodyPr/>
        <a:lstStyle/>
        <a:p>
          <a:endParaRPr lang="en-US"/>
        </a:p>
      </dgm:t>
    </dgm:pt>
    <dgm:pt modelId="{3A6B7881-B5CA-D643-9DC3-D64497AC6DC8}" type="pres">
      <dgm:prSet presAssocID="{369E7CB5-B5C5-E14B-96F6-721863E32355}" presName="left_43_2" presStyleLbl="node1" presStyleIdx="1" presStyleCnt="7">
        <dgm:presLayoutVars>
          <dgm:bulletEnabled val="1"/>
        </dgm:presLayoutVars>
      </dgm:prSet>
      <dgm:spPr/>
      <dgm:t>
        <a:bodyPr/>
        <a:lstStyle/>
        <a:p>
          <a:endParaRPr lang="en-US"/>
        </a:p>
      </dgm:t>
    </dgm:pt>
    <dgm:pt modelId="{D7130F17-4DC0-C643-A914-4E5ADEE3BDEE}" type="pres">
      <dgm:prSet presAssocID="{369E7CB5-B5C5-E14B-96F6-721863E32355}" presName="left_43_3" presStyleLbl="node1" presStyleIdx="2" presStyleCnt="7">
        <dgm:presLayoutVars>
          <dgm:bulletEnabled val="1"/>
        </dgm:presLayoutVars>
      </dgm:prSet>
      <dgm:spPr/>
      <dgm:t>
        <a:bodyPr/>
        <a:lstStyle/>
        <a:p>
          <a:endParaRPr lang="en-US"/>
        </a:p>
      </dgm:t>
    </dgm:pt>
    <dgm:pt modelId="{230F649E-57F0-F142-87CD-2B51AC46C863}" type="pres">
      <dgm:prSet presAssocID="{369E7CB5-B5C5-E14B-96F6-721863E32355}" presName="left_43_4" presStyleLbl="node1" presStyleIdx="3" presStyleCnt="7">
        <dgm:presLayoutVars>
          <dgm:bulletEnabled val="1"/>
        </dgm:presLayoutVars>
      </dgm:prSet>
      <dgm:spPr/>
      <dgm:t>
        <a:bodyPr/>
        <a:lstStyle/>
        <a:p>
          <a:endParaRPr lang="en-US"/>
        </a:p>
      </dgm:t>
    </dgm:pt>
    <dgm:pt modelId="{BCA784BE-E2DF-8340-883D-D8D797B9BB04}" type="pres">
      <dgm:prSet presAssocID="{369E7CB5-B5C5-E14B-96F6-721863E32355}" presName="right_43_1" presStyleLbl="node1" presStyleIdx="4" presStyleCnt="7">
        <dgm:presLayoutVars>
          <dgm:bulletEnabled val="1"/>
        </dgm:presLayoutVars>
      </dgm:prSet>
      <dgm:spPr/>
      <dgm:t>
        <a:bodyPr/>
        <a:lstStyle/>
        <a:p>
          <a:endParaRPr lang="en-US"/>
        </a:p>
      </dgm:t>
    </dgm:pt>
    <dgm:pt modelId="{9F891399-947F-934C-B8B7-77E82E15E273}" type="pres">
      <dgm:prSet presAssocID="{369E7CB5-B5C5-E14B-96F6-721863E32355}" presName="right_43_2" presStyleLbl="node1" presStyleIdx="5" presStyleCnt="7">
        <dgm:presLayoutVars>
          <dgm:bulletEnabled val="1"/>
        </dgm:presLayoutVars>
      </dgm:prSet>
      <dgm:spPr/>
      <dgm:t>
        <a:bodyPr/>
        <a:lstStyle/>
        <a:p>
          <a:endParaRPr lang="en-US"/>
        </a:p>
      </dgm:t>
    </dgm:pt>
    <dgm:pt modelId="{302ACF9C-11E6-6744-AE0D-219AED93944D}" type="pres">
      <dgm:prSet presAssocID="{369E7CB5-B5C5-E14B-96F6-721863E32355}" presName="right_43_3" presStyleLbl="node1" presStyleIdx="6" presStyleCnt="7">
        <dgm:presLayoutVars>
          <dgm:bulletEnabled val="1"/>
        </dgm:presLayoutVars>
      </dgm:prSet>
      <dgm:spPr/>
      <dgm:t>
        <a:bodyPr/>
        <a:lstStyle/>
        <a:p>
          <a:endParaRPr lang="en-US"/>
        </a:p>
      </dgm:t>
    </dgm:pt>
  </dgm:ptLst>
  <dgm:cxnLst>
    <dgm:cxn modelId="{405731C5-B201-E344-9B38-EBEB0CDF9870}" type="presOf" srcId="{FDA39E30-E1C5-FC4C-A2FA-E6F08F6004EE}" destId="{302ACF9C-11E6-6744-AE0D-219AED93944D}" srcOrd="0" destOrd="0" presId="urn:microsoft.com/office/officeart/2005/8/layout/balance1"/>
    <dgm:cxn modelId="{DFDB6387-D7C2-E149-BED0-8F937216BCA8}" srcId="{4C80DD56-06C5-604A-880D-6B10636D4EB4}" destId="{C055754A-9035-EF48-A513-F039E07DEA76}" srcOrd="0" destOrd="0" parTransId="{2A23EAF4-A6C6-B646-8B6F-26D6D048F99F}" sibTransId="{1E7018C2-6094-E44B-8749-A902512A27BF}"/>
    <dgm:cxn modelId="{4C9D1C13-5EF6-4A4D-8C41-1E03BF7DA42C}" type="presOf" srcId="{C055754A-9035-EF48-A513-F039E07DEA76}" destId="{BCA784BE-E2DF-8340-883D-D8D797B9BB04}" srcOrd="0" destOrd="0" presId="urn:microsoft.com/office/officeart/2005/8/layout/balance1"/>
    <dgm:cxn modelId="{F4AFDDB7-CC42-2542-B11E-B1250597AD66}" srcId="{B81FB254-8E72-504B-B69C-391E52ACC6B8}" destId="{B4D9F844-6852-124B-9249-08274C218DFD}" srcOrd="1" destOrd="0" parTransId="{5660075D-B49D-8D47-AB4E-E6E7111850AB}" sibTransId="{3CA1F0F2-F6C1-EE46-8D4E-688F47A06FCF}"/>
    <dgm:cxn modelId="{F9AD3E0F-65C7-FF47-B02F-2635F77E0C58}" type="presOf" srcId="{B4D9F844-6852-124B-9249-08274C218DFD}" destId="{3A6B7881-B5CA-D643-9DC3-D64497AC6DC8}" srcOrd="0" destOrd="0" presId="urn:microsoft.com/office/officeart/2005/8/layout/balance1"/>
    <dgm:cxn modelId="{ACADB7CF-50C3-444D-9C46-28A17A92A097}" type="presOf" srcId="{369E7CB5-B5C5-E14B-96F6-721863E32355}" destId="{A40DB920-284F-A948-A00C-3CB93E54D06A}" srcOrd="0" destOrd="0" presId="urn:microsoft.com/office/officeart/2005/8/layout/balance1"/>
    <dgm:cxn modelId="{C9FDF6AE-2E53-F54A-A55E-A53026AB6B1F}" srcId="{4C80DD56-06C5-604A-880D-6B10636D4EB4}" destId="{FDA39E30-E1C5-FC4C-A2FA-E6F08F6004EE}" srcOrd="2" destOrd="0" parTransId="{F31176A4-6934-374B-8E5B-9C38FD5EC089}" sibTransId="{DC710E70-CC0A-E84B-B5EF-1A958A4FC7CA}"/>
    <dgm:cxn modelId="{F0930C04-0A05-6D41-BB8C-2BE4730A4EEE}" type="presOf" srcId="{D1052833-1D7D-6047-B2A2-F9F3E0BC7F93}" destId="{912B54AC-EF46-0647-89EE-FBC9A604CD55}" srcOrd="0" destOrd="0" presId="urn:microsoft.com/office/officeart/2005/8/layout/balance1"/>
    <dgm:cxn modelId="{5B018CEE-E7D1-144F-9B2D-FFDB4AB991AF}" srcId="{B81FB254-8E72-504B-B69C-391E52ACC6B8}" destId="{F8939982-6920-E043-B5A4-D98F766E5ED6}" srcOrd="2" destOrd="0" parTransId="{AA2B19B4-359E-C94D-8772-6AC867B0D347}" sibTransId="{8507EF42-305A-C540-BC98-0B450966AEF4}"/>
    <dgm:cxn modelId="{8731FB41-D745-0945-9513-9B70CCC052D3}" srcId="{B81FB254-8E72-504B-B69C-391E52ACC6B8}" destId="{C59D2D2E-5CAE-D74D-AFFE-12D0038BA665}" srcOrd="3" destOrd="0" parTransId="{2718AEAD-5F8E-F248-A91A-D8D713181CD5}" sibTransId="{62EC97D0-E5D2-EA4E-AD10-29861E47EA85}"/>
    <dgm:cxn modelId="{32BDCA2B-7DFD-7642-B2B9-4DAC2433A6E1}" type="presOf" srcId="{F8939982-6920-E043-B5A4-D98F766E5ED6}" destId="{D7130F17-4DC0-C643-A914-4E5ADEE3BDEE}" srcOrd="0" destOrd="0" presId="urn:microsoft.com/office/officeart/2005/8/layout/balance1"/>
    <dgm:cxn modelId="{DAF46A46-B823-744B-9C08-F4E991BD6453}" srcId="{369E7CB5-B5C5-E14B-96F6-721863E32355}" destId="{4C80DD56-06C5-604A-880D-6B10636D4EB4}" srcOrd="1" destOrd="0" parTransId="{9049DD2C-658D-3741-8A1D-09A0C1AD367A}" sibTransId="{55A2DC2A-4328-3D44-8126-F38DC0BBCE84}"/>
    <dgm:cxn modelId="{4850525E-4A05-224E-8E50-707D94B170B7}" srcId="{4C80DD56-06C5-604A-880D-6B10636D4EB4}" destId="{62D44618-BF12-AC48-A810-A61DC24C3C95}" srcOrd="1" destOrd="0" parTransId="{69F02C9F-7EF5-FD43-97F3-C7E7E8C64AE6}" sibTransId="{A479B77F-393D-5D4E-B3F0-958E15911289}"/>
    <dgm:cxn modelId="{530C92CF-6DEB-204B-916E-CD5FC3EB8584}" srcId="{B81FB254-8E72-504B-B69C-391E52ACC6B8}" destId="{D1052833-1D7D-6047-B2A2-F9F3E0BC7F93}" srcOrd="0" destOrd="0" parTransId="{C5DBBC9D-0975-154A-84F0-B17D865911CB}" sibTransId="{4A1AC890-BABF-684D-9B43-691E8A5C186B}"/>
    <dgm:cxn modelId="{B17C8B87-C4F0-014A-BBD8-6CE36997854A}" type="presOf" srcId="{62D44618-BF12-AC48-A810-A61DC24C3C95}" destId="{9F891399-947F-934C-B8B7-77E82E15E273}" srcOrd="0" destOrd="0" presId="urn:microsoft.com/office/officeart/2005/8/layout/balance1"/>
    <dgm:cxn modelId="{BF346EE1-A88B-514D-B0BA-1F5E0072C10C}" type="presOf" srcId="{4C80DD56-06C5-604A-880D-6B10636D4EB4}" destId="{6CCE790C-C925-804D-8397-BD6781E164E6}" srcOrd="0" destOrd="0" presId="urn:microsoft.com/office/officeart/2005/8/layout/balance1"/>
    <dgm:cxn modelId="{0015E4F0-850B-A947-8190-F2666A76E296}" srcId="{369E7CB5-B5C5-E14B-96F6-721863E32355}" destId="{B81FB254-8E72-504B-B69C-391E52ACC6B8}" srcOrd="0" destOrd="0" parTransId="{3DD12F64-2F8C-4745-9193-B53AA363BDA3}" sibTransId="{606EC374-40F5-F847-ABA4-5EE8F2C997F0}"/>
    <dgm:cxn modelId="{17E8D386-93A5-AB42-A879-AE98BF812AEF}" type="presOf" srcId="{C59D2D2E-5CAE-D74D-AFFE-12D0038BA665}" destId="{230F649E-57F0-F142-87CD-2B51AC46C863}" srcOrd="0" destOrd="0" presId="urn:microsoft.com/office/officeart/2005/8/layout/balance1"/>
    <dgm:cxn modelId="{A7481235-871F-094B-9577-2C5603D3D087}" type="presOf" srcId="{B81FB254-8E72-504B-B69C-391E52ACC6B8}" destId="{DD1E8628-E751-E540-97CD-004B52B1568E}" srcOrd="0" destOrd="0" presId="urn:microsoft.com/office/officeart/2005/8/layout/balance1"/>
    <dgm:cxn modelId="{C0905E9B-FEE0-434E-A5A7-1DC14E1AF96C}" type="presParOf" srcId="{A40DB920-284F-A948-A00C-3CB93E54D06A}" destId="{FE3341E1-DEDC-7A47-989D-A6BAD00EB0BD}" srcOrd="0" destOrd="0" presId="urn:microsoft.com/office/officeart/2005/8/layout/balance1"/>
    <dgm:cxn modelId="{91801BF6-0D7D-E94C-AC61-28957A3EF317}" type="presParOf" srcId="{A40DB920-284F-A948-A00C-3CB93E54D06A}" destId="{D2776DB4-FDE0-F445-BF4E-A7200A06CC9B}" srcOrd="1" destOrd="0" presId="urn:microsoft.com/office/officeart/2005/8/layout/balance1"/>
    <dgm:cxn modelId="{10960443-FF87-4E46-97C7-4D51F5CEB9F1}" type="presParOf" srcId="{D2776DB4-FDE0-F445-BF4E-A7200A06CC9B}" destId="{DD1E8628-E751-E540-97CD-004B52B1568E}" srcOrd="0" destOrd="0" presId="urn:microsoft.com/office/officeart/2005/8/layout/balance1"/>
    <dgm:cxn modelId="{BAA06EBF-8ED8-A54E-B59F-3DDE7F848D0F}" type="presParOf" srcId="{D2776DB4-FDE0-F445-BF4E-A7200A06CC9B}" destId="{6CCE790C-C925-804D-8397-BD6781E164E6}" srcOrd="1" destOrd="0" presId="urn:microsoft.com/office/officeart/2005/8/layout/balance1"/>
    <dgm:cxn modelId="{4D4E4E2D-4D9D-6E4D-A719-959502FD8C98}" type="presParOf" srcId="{A40DB920-284F-A948-A00C-3CB93E54D06A}" destId="{93D54614-579A-F846-AC28-CCF10A1088CF}" srcOrd="2" destOrd="0" presId="urn:microsoft.com/office/officeart/2005/8/layout/balance1"/>
    <dgm:cxn modelId="{1E996F51-A22A-1041-AA23-F6E7650CF50C}" type="presParOf" srcId="{93D54614-579A-F846-AC28-CCF10A1088CF}" destId="{48A7BF20-7BF3-EE46-9C22-A3DFA701EF5D}" srcOrd="0" destOrd="0" presId="urn:microsoft.com/office/officeart/2005/8/layout/balance1"/>
    <dgm:cxn modelId="{0F81DC16-4355-F741-9D1E-ACD38C07BCB7}" type="presParOf" srcId="{93D54614-579A-F846-AC28-CCF10A1088CF}" destId="{AB27D401-B886-6341-98D2-F25883F9AA21}" srcOrd="1" destOrd="0" presId="urn:microsoft.com/office/officeart/2005/8/layout/balance1"/>
    <dgm:cxn modelId="{587F9DBD-3743-7444-AF71-98D92FDE9142}" type="presParOf" srcId="{93D54614-579A-F846-AC28-CCF10A1088CF}" destId="{035D5A95-6539-F64E-B110-8040B7557C21}" srcOrd="2" destOrd="0" presId="urn:microsoft.com/office/officeart/2005/8/layout/balance1"/>
    <dgm:cxn modelId="{1B0AC95F-4FDA-1A40-AB0A-34E81C79ABB5}" type="presParOf" srcId="{93D54614-579A-F846-AC28-CCF10A1088CF}" destId="{912B54AC-EF46-0647-89EE-FBC9A604CD55}" srcOrd="3" destOrd="0" presId="urn:microsoft.com/office/officeart/2005/8/layout/balance1"/>
    <dgm:cxn modelId="{7F9D7683-744D-2D4D-9A9A-CF7201503107}" type="presParOf" srcId="{93D54614-579A-F846-AC28-CCF10A1088CF}" destId="{3A6B7881-B5CA-D643-9DC3-D64497AC6DC8}" srcOrd="4" destOrd="0" presId="urn:microsoft.com/office/officeart/2005/8/layout/balance1"/>
    <dgm:cxn modelId="{3AFB4AA9-9603-7F40-9592-C5BC4F9F6311}" type="presParOf" srcId="{93D54614-579A-F846-AC28-CCF10A1088CF}" destId="{D7130F17-4DC0-C643-A914-4E5ADEE3BDEE}" srcOrd="5" destOrd="0" presId="urn:microsoft.com/office/officeart/2005/8/layout/balance1"/>
    <dgm:cxn modelId="{DCEB80D2-56ED-1349-9364-F631F34AE284}" type="presParOf" srcId="{93D54614-579A-F846-AC28-CCF10A1088CF}" destId="{230F649E-57F0-F142-87CD-2B51AC46C863}" srcOrd="6" destOrd="0" presId="urn:microsoft.com/office/officeart/2005/8/layout/balance1"/>
    <dgm:cxn modelId="{376DA4D8-1BF5-B849-A3FF-A5C688851F82}" type="presParOf" srcId="{93D54614-579A-F846-AC28-CCF10A1088CF}" destId="{BCA784BE-E2DF-8340-883D-D8D797B9BB04}" srcOrd="7" destOrd="0" presId="urn:microsoft.com/office/officeart/2005/8/layout/balance1"/>
    <dgm:cxn modelId="{4CD4CD27-C131-AE4F-91C4-4604B3A550F7}" type="presParOf" srcId="{93D54614-579A-F846-AC28-CCF10A1088CF}" destId="{9F891399-947F-934C-B8B7-77E82E15E273}" srcOrd="8" destOrd="0" presId="urn:microsoft.com/office/officeart/2005/8/layout/balance1"/>
    <dgm:cxn modelId="{8B7891AA-7AEF-1F45-AB97-69BCA53F849E}" type="presParOf" srcId="{93D54614-579A-F846-AC28-CCF10A1088CF}" destId="{302ACF9C-11E6-6744-AE0D-219AED93944D}"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8CE63-624C-D041-B271-4AD6E9FB7CD9}"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3EE224B-47B4-E44F-B279-5562DC66E375}">
      <dgm:prSet phldrT="[Text]"/>
      <dgm:spPr/>
      <dgm:t>
        <a:bodyPr/>
        <a:lstStyle/>
        <a:p>
          <a:r>
            <a:rPr lang="en-US" dirty="0" smtClean="0"/>
            <a:t>Target Market</a:t>
          </a:r>
          <a:endParaRPr lang="en-US" dirty="0"/>
        </a:p>
      </dgm:t>
    </dgm:pt>
    <dgm:pt modelId="{C60DEED0-3ECC-4247-A400-DD15E839AF24}" type="parTrans" cxnId="{1CCF16BC-819F-9244-8B53-3EDC0988E21E}">
      <dgm:prSet/>
      <dgm:spPr/>
      <dgm:t>
        <a:bodyPr/>
        <a:lstStyle/>
        <a:p>
          <a:endParaRPr lang="en-US"/>
        </a:p>
      </dgm:t>
    </dgm:pt>
    <dgm:pt modelId="{085CB68E-9EE6-574D-8484-B59BF9F4FBD0}" type="sibTrans" cxnId="{1CCF16BC-819F-9244-8B53-3EDC0988E21E}">
      <dgm:prSet/>
      <dgm:spPr/>
      <dgm:t>
        <a:bodyPr/>
        <a:lstStyle/>
        <a:p>
          <a:endParaRPr lang="en-US"/>
        </a:p>
      </dgm:t>
    </dgm:pt>
    <dgm:pt modelId="{399B6C35-AB99-AD42-BD44-02313FD06273}">
      <dgm:prSet phldrT="[Text]"/>
      <dgm:spPr/>
      <dgm:t>
        <a:bodyPr/>
        <a:lstStyle/>
        <a:p>
          <a:r>
            <a:rPr lang="en-US" dirty="0" smtClean="0"/>
            <a:t>Frame of Reference</a:t>
          </a:r>
          <a:endParaRPr lang="en-US" dirty="0"/>
        </a:p>
      </dgm:t>
    </dgm:pt>
    <dgm:pt modelId="{2417BDB6-B516-3C44-AE19-D02B8A716C8F}" type="parTrans" cxnId="{0E79B1F9-7595-674E-AA7E-854A3EBE5926}">
      <dgm:prSet/>
      <dgm:spPr/>
      <dgm:t>
        <a:bodyPr/>
        <a:lstStyle/>
        <a:p>
          <a:endParaRPr lang="en-US"/>
        </a:p>
      </dgm:t>
    </dgm:pt>
    <dgm:pt modelId="{82023883-6E8D-5E46-8838-976F1EE22303}" type="sibTrans" cxnId="{0E79B1F9-7595-674E-AA7E-854A3EBE5926}">
      <dgm:prSet/>
      <dgm:spPr/>
      <dgm:t>
        <a:bodyPr/>
        <a:lstStyle/>
        <a:p>
          <a:endParaRPr lang="en-US"/>
        </a:p>
      </dgm:t>
    </dgm:pt>
    <dgm:pt modelId="{4603CA41-1FA2-E04C-ABE4-A3B97ED85B4F}">
      <dgm:prSet phldrT="[Text]"/>
      <dgm:spPr/>
      <dgm:t>
        <a:bodyPr/>
        <a:lstStyle/>
        <a:p>
          <a:r>
            <a:rPr lang="en-US" dirty="0" smtClean="0"/>
            <a:t>Point of Difference</a:t>
          </a:r>
          <a:endParaRPr lang="en-US" dirty="0"/>
        </a:p>
      </dgm:t>
    </dgm:pt>
    <dgm:pt modelId="{5EF69C37-B9C4-0243-8689-714635203404}" type="parTrans" cxnId="{1642D04E-F38C-1545-8290-5BF82AC44A22}">
      <dgm:prSet/>
      <dgm:spPr/>
      <dgm:t>
        <a:bodyPr/>
        <a:lstStyle/>
        <a:p>
          <a:endParaRPr lang="en-US"/>
        </a:p>
      </dgm:t>
    </dgm:pt>
    <dgm:pt modelId="{B6EC339B-D411-E14F-8577-6463ACD74478}" type="sibTrans" cxnId="{1642D04E-F38C-1545-8290-5BF82AC44A22}">
      <dgm:prSet/>
      <dgm:spPr/>
      <dgm:t>
        <a:bodyPr/>
        <a:lstStyle/>
        <a:p>
          <a:endParaRPr lang="en-US"/>
        </a:p>
      </dgm:t>
    </dgm:pt>
    <dgm:pt modelId="{E23300C9-CBC6-FA40-999F-027CAB9760EA}">
      <dgm:prSet phldrT="[Text]"/>
      <dgm:spPr/>
      <dgm:t>
        <a:bodyPr/>
        <a:lstStyle/>
        <a:p>
          <a:r>
            <a:rPr lang="en-US" dirty="0" smtClean="0"/>
            <a:t>Reason to Believe</a:t>
          </a:r>
          <a:endParaRPr lang="en-US" dirty="0"/>
        </a:p>
      </dgm:t>
    </dgm:pt>
    <dgm:pt modelId="{7376A2B3-FC4B-C949-8E8C-BAF1733E601B}" type="parTrans" cxnId="{994F397B-7634-F349-967B-8A2701C5A1FA}">
      <dgm:prSet/>
      <dgm:spPr/>
      <dgm:t>
        <a:bodyPr/>
        <a:lstStyle/>
        <a:p>
          <a:endParaRPr lang="en-US"/>
        </a:p>
      </dgm:t>
    </dgm:pt>
    <dgm:pt modelId="{765D4E4C-43AC-4849-9C01-694EA7DDE46F}" type="sibTrans" cxnId="{994F397B-7634-F349-967B-8A2701C5A1FA}">
      <dgm:prSet/>
      <dgm:spPr/>
      <dgm:t>
        <a:bodyPr/>
        <a:lstStyle/>
        <a:p>
          <a:endParaRPr lang="en-US"/>
        </a:p>
      </dgm:t>
    </dgm:pt>
    <dgm:pt modelId="{7CB5CDDE-0169-1B4B-86A3-19718965E46A}">
      <dgm:prSet phldrT="[Text]"/>
      <dgm:spPr/>
      <dgm:t>
        <a:bodyPr/>
        <a:lstStyle/>
        <a:p>
          <a:endParaRPr lang="en-US" dirty="0"/>
        </a:p>
      </dgm:t>
    </dgm:pt>
    <dgm:pt modelId="{B358085B-3C8F-2648-8C70-88E897A7EDBC}" type="parTrans" cxnId="{B35E10E1-E347-1842-9E6D-7F5A2D12A7E3}">
      <dgm:prSet/>
      <dgm:spPr/>
      <dgm:t>
        <a:bodyPr/>
        <a:lstStyle/>
        <a:p>
          <a:endParaRPr lang="en-US"/>
        </a:p>
      </dgm:t>
    </dgm:pt>
    <dgm:pt modelId="{7A82A411-047D-AB4A-A836-3C060D738EE5}" type="sibTrans" cxnId="{B35E10E1-E347-1842-9E6D-7F5A2D12A7E3}">
      <dgm:prSet/>
      <dgm:spPr/>
      <dgm:t>
        <a:bodyPr/>
        <a:lstStyle/>
        <a:p>
          <a:endParaRPr lang="en-US"/>
        </a:p>
      </dgm:t>
    </dgm:pt>
    <dgm:pt modelId="{C2FCA74A-3921-104A-A8C6-EBAAE7845957}">
      <dgm:prSet phldrT="[Text]"/>
      <dgm:spPr/>
      <dgm:t>
        <a:bodyPr/>
        <a:lstStyle/>
        <a:p>
          <a:endParaRPr lang="en-US" dirty="0"/>
        </a:p>
      </dgm:t>
    </dgm:pt>
    <dgm:pt modelId="{BADF3440-4851-7F4C-9E8F-89EAAB52CAA9}" type="parTrans" cxnId="{378B359F-BD51-B442-BC8A-257D1F8E3AD8}">
      <dgm:prSet/>
      <dgm:spPr/>
      <dgm:t>
        <a:bodyPr/>
        <a:lstStyle/>
        <a:p>
          <a:endParaRPr lang="en-US"/>
        </a:p>
      </dgm:t>
    </dgm:pt>
    <dgm:pt modelId="{FA8704A8-94EC-1D42-9825-23654195C061}" type="sibTrans" cxnId="{378B359F-BD51-B442-BC8A-257D1F8E3AD8}">
      <dgm:prSet/>
      <dgm:spPr/>
      <dgm:t>
        <a:bodyPr/>
        <a:lstStyle/>
        <a:p>
          <a:endParaRPr lang="en-US"/>
        </a:p>
      </dgm:t>
    </dgm:pt>
    <dgm:pt modelId="{D00B8FFE-072E-2047-86E1-34A4E3E51219}">
      <dgm:prSet phldrT="[Text]"/>
      <dgm:spPr/>
      <dgm:t>
        <a:bodyPr/>
        <a:lstStyle/>
        <a:p>
          <a:endParaRPr lang="en-US" dirty="0"/>
        </a:p>
      </dgm:t>
    </dgm:pt>
    <dgm:pt modelId="{61BE6B8D-C659-3946-AED7-367211DC8833}" type="parTrans" cxnId="{78A463D6-A8EB-A94F-A317-677AD03A2ED8}">
      <dgm:prSet/>
      <dgm:spPr/>
      <dgm:t>
        <a:bodyPr/>
        <a:lstStyle/>
        <a:p>
          <a:endParaRPr lang="en-US"/>
        </a:p>
      </dgm:t>
    </dgm:pt>
    <dgm:pt modelId="{1157B085-2E7C-8D4A-A35E-46E2C2C6064A}" type="sibTrans" cxnId="{78A463D6-A8EB-A94F-A317-677AD03A2ED8}">
      <dgm:prSet/>
      <dgm:spPr/>
      <dgm:t>
        <a:bodyPr/>
        <a:lstStyle/>
        <a:p>
          <a:endParaRPr lang="en-US"/>
        </a:p>
      </dgm:t>
    </dgm:pt>
    <dgm:pt modelId="{110B5C4D-E9A3-3646-95BD-38BA42FDDFC0}">
      <dgm:prSet phldrT="[Text]"/>
      <dgm:spPr/>
      <dgm:t>
        <a:bodyPr/>
        <a:lstStyle/>
        <a:p>
          <a:endParaRPr lang="en-US" dirty="0"/>
        </a:p>
      </dgm:t>
    </dgm:pt>
    <dgm:pt modelId="{093779F7-852C-B74E-9282-5E54BC6C4D7F}" type="parTrans" cxnId="{35AD02B6-F9B5-CC40-8C01-4C3A658EEAA6}">
      <dgm:prSet/>
      <dgm:spPr/>
      <dgm:t>
        <a:bodyPr/>
        <a:lstStyle/>
        <a:p>
          <a:endParaRPr lang="en-US"/>
        </a:p>
      </dgm:t>
    </dgm:pt>
    <dgm:pt modelId="{080E8570-CD81-E24A-BE00-0703681D5820}" type="sibTrans" cxnId="{35AD02B6-F9B5-CC40-8C01-4C3A658EEAA6}">
      <dgm:prSet/>
      <dgm:spPr/>
      <dgm:t>
        <a:bodyPr/>
        <a:lstStyle/>
        <a:p>
          <a:endParaRPr lang="en-US"/>
        </a:p>
      </dgm:t>
    </dgm:pt>
    <dgm:pt modelId="{CE96F45C-3C5E-0044-BDC2-8DCF54B16066}" type="pres">
      <dgm:prSet presAssocID="{13B8CE63-624C-D041-B271-4AD6E9FB7CD9}" presName="Name0" presStyleCnt="0">
        <dgm:presLayoutVars>
          <dgm:dir/>
          <dgm:animLvl val="lvl"/>
          <dgm:resizeHandles val="exact"/>
        </dgm:presLayoutVars>
      </dgm:prSet>
      <dgm:spPr/>
      <dgm:t>
        <a:bodyPr/>
        <a:lstStyle/>
        <a:p>
          <a:endParaRPr lang="en-US"/>
        </a:p>
      </dgm:t>
    </dgm:pt>
    <dgm:pt modelId="{FCC3893C-5C00-ED4B-AC1C-11ADACFEF4E8}" type="pres">
      <dgm:prSet presAssocID="{E23300C9-CBC6-FA40-999F-027CAB9760EA}" presName="boxAndChildren" presStyleCnt="0"/>
      <dgm:spPr/>
    </dgm:pt>
    <dgm:pt modelId="{9B4CBC4F-3017-8942-A311-76B0748FDDF8}" type="pres">
      <dgm:prSet presAssocID="{E23300C9-CBC6-FA40-999F-027CAB9760EA}" presName="parentTextBox" presStyleLbl="node1" presStyleIdx="0" presStyleCnt="4"/>
      <dgm:spPr/>
      <dgm:t>
        <a:bodyPr/>
        <a:lstStyle/>
        <a:p>
          <a:endParaRPr lang="en-US"/>
        </a:p>
      </dgm:t>
    </dgm:pt>
    <dgm:pt modelId="{5DAB1530-43FF-2647-A85C-096697ED9B5F}" type="pres">
      <dgm:prSet presAssocID="{E23300C9-CBC6-FA40-999F-027CAB9760EA}" presName="entireBox" presStyleLbl="node1" presStyleIdx="0" presStyleCnt="4"/>
      <dgm:spPr/>
      <dgm:t>
        <a:bodyPr/>
        <a:lstStyle/>
        <a:p>
          <a:endParaRPr lang="en-US"/>
        </a:p>
      </dgm:t>
    </dgm:pt>
    <dgm:pt modelId="{DC8D28C9-BB13-BB41-906C-18F565794596}" type="pres">
      <dgm:prSet presAssocID="{E23300C9-CBC6-FA40-999F-027CAB9760EA}" presName="descendantBox" presStyleCnt="0"/>
      <dgm:spPr/>
    </dgm:pt>
    <dgm:pt modelId="{69CD22FD-076C-6042-9364-5CAA9E82F9A5}" type="pres">
      <dgm:prSet presAssocID="{7CB5CDDE-0169-1B4B-86A3-19718965E46A}" presName="childTextBox" presStyleLbl="fgAccFollowNode1" presStyleIdx="0" presStyleCnt="4">
        <dgm:presLayoutVars>
          <dgm:bulletEnabled val="1"/>
        </dgm:presLayoutVars>
      </dgm:prSet>
      <dgm:spPr/>
      <dgm:t>
        <a:bodyPr/>
        <a:lstStyle/>
        <a:p>
          <a:endParaRPr lang="en-US"/>
        </a:p>
      </dgm:t>
    </dgm:pt>
    <dgm:pt modelId="{B56019EE-2B2E-7B45-9542-73FFEE583553}" type="pres">
      <dgm:prSet presAssocID="{B6EC339B-D411-E14F-8577-6463ACD74478}" presName="sp" presStyleCnt="0"/>
      <dgm:spPr/>
    </dgm:pt>
    <dgm:pt modelId="{9922A897-26AD-FE44-BF80-E5EC27905018}" type="pres">
      <dgm:prSet presAssocID="{4603CA41-1FA2-E04C-ABE4-A3B97ED85B4F}" presName="arrowAndChildren" presStyleCnt="0"/>
      <dgm:spPr/>
    </dgm:pt>
    <dgm:pt modelId="{0C95D143-015B-D545-9D05-E6576238FEF3}" type="pres">
      <dgm:prSet presAssocID="{4603CA41-1FA2-E04C-ABE4-A3B97ED85B4F}" presName="parentTextArrow" presStyleLbl="node1" presStyleIdx="0" presStyleCnt="4"/>
      <dgm:spPr/>
      <dgm:t>
        <a:bodyPr/>
        <a:lstStyle/>
        <a:p>
          <a:endParaRPr lang="en-US"/>
        </a:p>
      </dgm:t>
    </dgm:pt>
    <dgm:pt modelId="{CD5597D1-3DB1-F341-A4C0-BC3289BB2A60}" type="pres">
      <dgm:prSet presAssocID="{4603CA41-1FA2-E04C-ABE4-A3B97ED85B4F}" presName="arrow" presStyleLbl="node1" presStyleIdx="1" presStyleCnt="4"/>
      <dgm:spPr/>
      <dgm:t>
        <a:bodyPr/>
        <a:lstStyle/>
        <a:p>
          <a:endParaRPr lang="en-US"/>
        </a:p>
      </dgm:t>
    </dgm:pt>
    <dgm:pt modelId="{01B6D94B-C264-124A-9973-38AEE8915FCB}" type="pres">
      <dgm:prSet presAssocID="{4603CA41-1FA2-E04C-ABE4-A3B97ED85B4F}" presName="descendantArrow" presStyleCnt="0"/>
      <dgm:spPr/>
    </dgm:pt>
    <dgm:pt modelId="{8C280EC5-59B9-204E-AC78-8B2FE9306A0C}" type="pres">
      <dgm:prSet presAssocID="{110B5C4D-E9A3-3646-95BD-38BA42FDDFC0}" presName="childTextArrow" presStyleLbl="fgAccFollowNode1" presStyleIdx="1" presStyleCnt="4">
        <dgm:presLayoutVars>
          <dgm:bulletEnabled val="1"/>
        </dgm:presLayoutVars>
      </dgm:prSet>
      <dgm:spPr/>
      <dgm:t>
        <a:bodyPr/>
        <a:lstStyle/>
        <a:p>
          <a:endParaRPr lang="en-US"/>
        </a:p>
      </dgm:t>
    </dgm:pt>
    <dgm:pt modelId="{772DFC61-C7EF-3E4B-94A2-678E38621AE8}" type="pres">
      <dgm:prSet presAssocID="{82023883-6E8D-5E46-8838-976F1EE22303}" presName="sp" presStyleCnt="0"/>
      <dgm:spPr/>
    </dgm:pt>
    <dgm:pt modelId="{F81E9AE1-FA1B-E840-8C54-10424B6F8C32}" type="pres">
      <dgm:prSet presAssocID="{399B6C35-AB99-AD42-BD44-02313FD06273}" presName="arrowAndChildren" presStyleCnt="0"/>
      <dgm:spPr/>
    </dgm:pt>
    <dgm:pt modelId="{2CFA1582-1FC6-404E-8D4F-FA44FEA16821}" type="pres">
      <dgm:prSet presAssocID="{399B6C35-AB99-AD42-BD44-02313FD06273}" presName="parentTextArrow" presStyleLbl="node1" presStyleIdx="1" presStyleCnt="4"/>
      <dgm:spPr/>
      <dgm:t>
        <a:bodyPr/>
        <a:lstStyle/>
        <a:p>
          <a:endParaRPr lang="en-US"/>
        </a:p>
      </dgm:t>
    </dgm:pt>
    <dgm:pt modelId="{6FEA2712-018D-9B42-B7C1-CCF790225D92}" type="pres">
      <dgm:prSet presAssocID="{399B6C35-AB99-AD42-BD44-02313FD06273}" presName="arrow" presStyleLbl="node1" presStyleIdx="2" presStyleCnt="4"/>
      <dgm:spPr/>
      <dgm:t>
        <a:bodyPr/>
        <a:lstStyle/>
        <a:p>
          <a:endParaRPr lang="en-US"/>
        </a:p>
      </dgm:t>
    </dgm:pt>
    <dgm:pt modelId="{B52DA446-6A1C-3C47-AF27-815E462763FC}" type="pres">
      <dgm:prSet presAssocID="{399B6C35-AB99-AD42-BD44-02313FD06273}" presName="descendantArrow" presStyleCnt="0"/>
      <dgm:spPr/>
    </dgm:pt>
    <dgm:pt modelId="{B734A3CB-71CF-0640-B27E-4A0C9CD4DD31}" type="pres">
      <dgm:prSet presAssocID="{D00B8FFE-072E-2047-86E1-34A4E3E51219}" presName="childTextArrow" presStyleLbl="fgAccFollowNode1" presStyleIdx="2" presStyleCnt="4">
        <dgm:presLayoutVars>
          <dgm:bulletEnabled val="1"/>
        </dgm:presLayoutVars>
      </dgm:prSet>
      <dgm:spPr/>
      <dgm:t>
        <a:bodyPr/>
        <a:lstStyle/>
        <a:p>
          <a:endParaRPr lang="en-US"/>
        </a:p>
      </dgm:t>
    </dgm:pt>
    <dgm:pt modelId="{5A37B65A-E367-6340-B7E2-349388E1A5CD}" type="pres">
      <dgm:prSet presAssocID="{085CB68E-9EE6-574D-8484-B59BF9F4FBD0}" presName="sp" presStyleCnt="0"/>
      <dgm:spPr/>
    </dgm:pt>
    <dgm:pt modelId="{7850F7E1-E0BF-7E45-9216-00FAF1790186}" type="pres">
      <dgm:prSet presAssocID="{C3EE224B-47B4-E44F-B279-5562DC66E375}" presName="arrowAndChildren" presStyleCnt="0"/>
      <dgm:spPr/>
    </dgm:pt>
    <dgm:pt modelId="{E2B37D7B-D1C6-DF45-B7CC-07AE1BAE57A6}" type="pres">
      <dgm:prSet presAssocID="{C3EE224B-47B4-E44F-B279-5562DC66E375}" presName="parentTextArrow" presStyleLbl="node1" presStyleIdx="2" presStyleCnt="4"/>
      <dgm:spPr/>
      <dgm:t>
        <a:bodyPr/>
        <a:lstStyle/>
        <a:p>
          <a:endParaRPr lang="en-US"/>
        </a:p>
      </dgm:t>
    </dgm:pt>
    <dgm:pt modelId="{97376210-1649-784B-A03F-1EE3938691EC}" type="pres">
      <dgm:prSet presAssocID="{C3EE224B-47B4-E44F-B279-5562DC66E375}" presName="arrow" presStyleLbl="node1" presStyleIdx="3" presStyleCnt="4"/>
      <dgm:spPr/>
      <dgm:t>
        <a:bodyPr/>
        <a:lstStyle/>
        <a:p>
          <a:endParaRPr lang="en-US"/>
        </a:p>
      </dgm:t>
    </dgm:pt>
    <dgm:pt modelId="{B0305BB4-70D8-3549-ADB9-BB4CBE180777}" type="pres">
      <dgm:prSet presAssocID="{C3EE224B-47B4-E44F-B279-5562DC66E375}" presName="descendantArrow" presStyleCnt="0"/>
      <dgm:spPr/>
    </dgm:pt>
    <dgm:pt modelId="{8C5D4EE6-27EA-564E-B398-11C14C651762}" type="pres">
      <dgm:prSet presAssocID="{C2FCA74A-3921-104A-A8C6-EBAAE7845957}" presName="childTextArrow" presStyleLbl="fgAccFollowNode1" presStyleIdx="3" presStyleCnt="4">
        <dgm:presLayoutVars>
          <dgm:bulletEnabled val="1"/>
        </dgm:presLayoutVars>
      </dgm:prSet>
      <dgm:spPr/>
      <dgm:t>
        <a:bodyPr/>
        <a:lstStyle/>
        <a:p>
          <a:endParaRPr lang="en-US"/>
        </a:p>
      </dgm:t>
    </dgm:pt>
  </dgm:ptLst>
  <dgm:cxnLst>
    <dgm:cxn modelId="{C5CBB2D9-5595-F242-B540-DF792B6CA432}" type="presOf" srcId="{E23300C9-CBC6-FA40-999F-027CAB9760EA}" destId="{9B4CBC4F-3017-8942-A311-76B0748FDDF8}" srcOrd="0" destOrd="0" presId="urn:microsoft.com/office/officeart/2005/8/layout/process4"/>
    <dgm:cxn modelId="{C04E48FD-7076-9845-A7AA-07931D74E3E1}" type="presOf" srcId="{C3EE224B-47B4-E44F-B279-5562DC66E375}" destId="{E2B37D7B-D1C6-DF45-B7CC-07AE1BAE57A6}" srcOrd="0" destOrd="0" presId="urn:microsoft.com/office/officeart/2005/8/layout/process4"/>
    <dgm:cxn modelId="{994F397B-7634-F349-967B-8A2701C5A1FA}" srcId="{13B8CE63-624C-D041-B271-4AD6E9FB7CD9}" destId="{E23300C9-CBC6-FA40-999F-027CAB9760EA}" srcOrd="3" destOrd="0" parTransId="{7376A2B3-FC4B-C949-8E8C-BAF1733E601B}" sibTransId="{765D4E4C-43AC-4849-9C01-694EA7DDE46F}"/>
    <dgm:cxn modelId="{157A3155-58AA-F944-8770-7AD93720CEDE}" type="presOf" srcId="{4603CA41-1FA2-E04C-ABE4-A3B97ED85B4F}" destId="{0C95D143-015B-D545-9D05-E6576238FEF3}" srcOrd="0" destOrd="0" presId="urn:microsoft.com/office/officeart/2005/8/layout/process4"/>
    <dgm:cxn modelId="{69A092F0-F509-7D41-AF02-3F14C9604218}" type="presOf" srcId="{399B6C35-AB99-AD42-BD44-02313FD06273}" destId="{2CFA1582-1FC6-404E-8D4F-FA44FEA16821}" srcOrd="0" destOrd="0" presId="urn:microsoft.com/office/officeart/2005/8/layout/process4"/>
    <dgm:cxn modelId="{1642D04E-F38C-1545-8290-5BF82AC44A22}" srcId="{13B8CE63-624C-D041-B271-4AD6E9FB7CD9}" destId="{4603CA41-1FA2-E04C-ABE4-A3B97ED85B4F}" srcOrd="2" destOrd="0" parTransId="{5EF69C37-B9C4-0243-8689-714635203404}" sibTransId="{B6EC339B-D411-E14F-8577-6463ACD74478}"/>
    <dgm:cxn modelId="{0E79B1F9-7595-674E-AA7E-854A3EBE5926}" srcId="{13B8CE63-624C-D041-B271-4AD6E9FB7CD9}" destId="{399B6C35-AB99-AD42-BD44-02313FD06273}" srcOrd="1" destOrd="0" parTransId="{2417BDB6-B516-3C44-AE19-D02B8A716C8F}" sibTransId="{82023883-6E8D-5E46-8838-976F1EE22303}"/>
    <dgm:cxn modelId="{78A463D6-A8EB-A94F-A317-677AD03A2ED8}" srcId="{399B6C35-AB99-AD42-BD44-02313FD06273}" destId="{D00B8FFE-072E-2047-86E1-34A4E3E51219}" srcOrd="0" destOrd="0" parTransId="{61BE6B8D-C659-3946-AED7-367211DC8833}" sibTransId="{1157B085-2E7C-8D4A-A35E-46E2C2C6064A}"/>
    <dgm:cxn modelId="{35AD02B6-F9B5-CC40-8C01-4C3A658EEAA6}" srcId="{4603CA41-1FA2-E04C-ABE4-A3B97ED85B4F}" destId="{110B5C4D-E9A3-3646-95BD-38BA42FDDFC0}" srcOrd="0" destOrd="0" parTransId="{093779F7-852C-B74E-9282-5E54BC6C4D7F}" sibTransId="{080E8570-CD81-E24A-BE00-0703681D5820}"/>
    <dgm:cxn modelId="{1CCF16BC-819F-9244-8B53-3EDC0988E21E}" srcId="{13B8CE63-624C-D041-B271-4AD6E9FB7CD9}" destId="{C3EE224B-47B4-E44F-B279-5562DC66E375}" srcOrd="0" destOrd="0" parTransId="{C60DEED0-3ECC-4247-A400-DD15E839AF24}" sibTransId="{085CB68E-9EE6-574D-8484-B59BF9F4FBD0}"/>
    <dgm:cxn modelId="{26ABEB6C-2BAB-4F47-BAEE-0C287D239EF6}" type="presOf" srcId="{399B6C35-AB99-AD42-BD44-02313FD06273}" destId="{6FEA2712-018D-9B42-B7C1-CCF790225D92}" srcOrd="1" destOrd="0" presId="urn:microsoft.com/office/officeart/2005/8/layout/process4"/>
    <dgm:cxn modelId="{C6B8EAB0-4D6D-BC44-A190-6FA2BB8D66A1}" type="presOf" srcId="{E23300C9-CBC6-FA40-999F-027CAB9760EA}" destId="{5DAB1530-43FF-2647-A85C-096697ED9B5F}" srcOrd="1" destOrd="0" presId="urn:microsoft.com/office/officeart/2005/8/layout/process4"/>
    <dgm:cxn modelId="{79D7C2AE-1535-F34A-92C6-0008AD6B4AAB}" type="presOf" srcId="{13B8CE63-624C-D041-B271-4AD6E9FB7CD9}" destId="{CE96F45C-3C5E-0044-BDC2-8DCF54B16066}" srcOrd="0" destOrd="0" presId="urn:microsoft.com/office/officeart/2005/8/layout/process4"/>
    <dgm:cxn modelId="{E2ED97CB-6DFB-F540-BD35-C68969E28C2A}" type="presOf" srcId="{4603CA41-1FA2-E04C-ABE4-A3B97ED85B4F}" destId="{CD5597D1-3DB1-F341-A4C0-BC3289BB2A60}" srcOrd="1" destOrd="0" presId="urn:microsoft.com/office/officeart/2005/8/layout/process4"/>
    <dgm:cxn modelId="{C491AC1E-B42E-144B-83C8-535D93754465}" type="presOf" srcId="{D00B8FFE-072E-2047-86E1-34A4E3E51219}" destId="{B734A3CB-71CF-0640-B27E-4A0C9CD4DD31}" srcOrd="0" destOrd="0" presId="urn:microsoft.com/office/officeart/2005/8/layout/process4"/>
    <dgm:cxn modelId="{CE8EF665-7BE5-B243-817D-58579A1A1793}" type="presOf" srcId="{C3EE224B-47B4-E44F-B279-5562DC66E375}" destId="{97376210-1649-784B-A03F-1EE3938691EC}" srcOrd="1" destOrd="0" presId="urn:microsoft.com/office/officeart/2005/8/layout/process4"/>
    <dgm:cxn modelId="{407F6A51-43CF-454F-9C1E-C38E74ABBA0D}" type="presOf" srcId="{7CB5CDDE-0169-1B4B-86A3-19718965E46A}" destId="{69CD22FD-076C-6042-9364-5CAA9E82F9A5}" srcOrd="0" destOrd="0" presId="urn:microsoft.com/office/officeart/2005/8/layout/process4"/>
    <dgm:cxn modelId="{502B56A2-3C25-BD49-8A0D-79D1FAE38555}" type="presOf" srcId="{110B5C4D-E9A3-3646-95BD-38BA42FDDFC0}" destId="{8C280EC5-59B9-204E-AC78-8B2FE9306A0C}" srcOrd="0" destOrd="0" presId="urn:microsoft.com/office/officeart/2005/8/layout/process4"/>
    <dgm:cxn modelId="{B6A3E387-9B61-234B-AA02-CA8B677E886A}" type="presOf" srcId="{C2FCA74A-3921-104A-A8C6-EBAAE7845957}" destId="{8C5D4EE6-27EA-564E-B398-11C14C651762}" srcOrd="0" destOrd="0" presId="urn:microsoft.com/office/officeart/2005/8/layout/process4"/>
    <dgm:cxn modelId="{378B359F-BD51-B442-BC8A-257D1F8E3AD8}" srcId="{C3EE224B-47B4-E44F-B279-5562DC66E375}" destId="{C2FCA74A-3921-104A-A8C6-EBAAE7845957}" srcOrd="0" destOrd="0" parTransId="{BADF3440-4851-7F4C-9E8F-89EAAB52CAA9}" sibTransId="{FA8704A8-94EC-1D42-9825-23654195C061}"/>
    <dgm:cxn modelId="{B35E10E1-E347-1842-9E6D-7F5A2D12A7E3}" srcId="{E23300C9-CBC6-FA40-999F-027CAB9760EA}" destId="{7CB5CDDE-0169-1B4B-86A3-19718965E46A}" srcOrd="0" destOrd="0" parTransId="{B358085B-3C8F-2648-8C70-88E897A7EDBC}" sibTransId="{7A82A411-047D-AB4A-A836-3C060D738EE5}"/>
    <dgm:cxn modelId="{F1115651-64D1-C740-A421-E765D5F920FA}" type="presParOf" srcId="{CE96F45C-3C5E-0044-BDC2-8DCF54B16066}" destId="{FCC3893C-5C00-ED4B-AC1C-11ADACFEF4E8}" srcOrd="0" destOrd="0" presId="urn:microsoft.com/office/officeart/2005/8/layout/process4"/>
    <dgm:cxn modelId="{49BAACAA-B48F-4B49-A357-33F8EE430174}" type="presParOf" srcId="{FCC3893C-5C00-ED4B-AC1C-11ADACFEF4E8}" destId="{9B4CBC4F-3017-8942-A311-76B0748FDDF8}" srcOrd="0" destOrd="0" presId="urn:microsoft.com/office/officeart/2005/8/layout/process4"/>
    <dgm:cxn modelId="{B1736580-ECFB-A744-A3C8-CCDC1CAFA761}" type="presParOf" srcId="{FCC3893C-5C00-ED4B-AC1C-11ADACFEF4E8}" destId="{5DAB1530-43FF-2647-A85C-096697ED9B5F}" srcOrd="1" destOrd="0" presId="urn:microsoft.com/office/officeart/2005/8/layout/process4"/>
    <dgm:cxn modelId="{03586AD9-B02B-9F4B-B388-980DD1B5AE9E}" type="presParOf" srcId="{FCC3893C-5C00-ED4B-AC1C-11ADACFEF4E8}" destId="{DC8D28C9-BB13-BB41-906C-18F565794596}" srcOrd="2" destOrd="0" presId="urn:microsoft.com/office/officeart/2005/8/layout/process4"/>
    <dgm:cxn modelId="{FCE4885F-0A30-1142-8AE6-63709B22B257}" type="presParOf" srcId="{DC8D28C9-BB13-BB41-906C-18F565794596}" destId="{69CD22FD-076C-6042-9364-5CAA9E82F9A5}" srcOrd="0" destOrd="0" presId="urn:microsoft.com/office/officeart/2005/8/layout/process4"/>
    <dgm:cxn modelId="{50638695-0DCF-014D-B09A-37A12D30FE96}" type="presParOf" srcId="{CE96F45C-3C5E-0044-BDC2-8DCF54B16066}" destId="{B56019EE-2B2E-7B45-9542-73FFEE583553}" srcOrd="1" destOrd="0" presId="urn:microsoft.com/office/officeart/2005/8/layout/process4"/>
    <dgm:cxn modelId="{BB2258AA-D53E-9440-8285-E7559CFB2D0E}" type="presParOf" srcId="{CE96F45C-3C5E-0044-BDC2-8DCF54B16066}" destId="{9922A897-26AD-FE44-BF80-E5EC27905018}" srcOrd="2" destOrd="0" presId="urn:microsoft.com/office/officeart/2005/8/layout/process4"/>
    <dgm:cxn modelId="{EBE136EA-F84E-F241-B359-8525374C6AAD}" type="presParOf" srcId="{9922A897-26AD-FE44-BF80-E5EC27905018}" destId="{0C95D143-015B-D545-9D05-E6576238FEF3}" srcOrd="0" destOrd="0" presId="urn:microsoft.com/office/officeart/2005/8/layout/process4"/>
    <dgm:cxn modelId="{1E388A2B-1594-074F-86F6-53B006675AF0}" type="presParOf" srcId="{9922A897-26AD-FE44-BF80-E5EC27905018}" destId="{CD5597D1-3DB1-F341-A4C0-BC3289BB2A60}" srcOrd="1" destOrd="0" presId="urn:microsoft.com/office/officeart/2005/8/layout/process4"/>
    <dgm:cxn modelId="{CD703E0A-A9EB-A240-BCDE-BC88BB1A9FA4}" type="presParOf" srcId="{9922A897-26AD-FE44-BF80-E5EC27905018}" destId="{01B6D94B-C264-124A-9973-38AEE8915FCB}" srcOrd="2" destOrd="0" presId="urn:microsoft.com/office/officeart/2005/8/layout/process4"/>
    <dgm:cxn modelId="{E0E221DE-F840-A54D-92A8-2033ED9A32EE}" type="presParOf" srcId="{01B6D94B-C264-124A-9973-38AEE8915FCB}" destId="{8C280EC5-59B9-204E-AC78-8B2FE9306A0C}" srcOrd="0" destOrd="0" presId="urn:microsoft.com/office/officeart/2005/8/layout/process4"/>
    <dgm:cxn modelId="{226A372A-1817-624C-919D-289CC6E6928C}" type="presParOf" srcId="{CE96F45C-3C5E-0044-BDC2-8DCF54B16066}" destId="{772DFC61-C7EF-3E4B-94A2-678E38621AE8}" srcOrd="3" destOrd="0" presId="urn:microsoft.com/office/officeart/2005/8/layout/process4"/>
    <dgm:cxn modelId="{8D88A3BA-E403-604F-B34D-0A2743D3CB86}" type="presParOf" srcId="{CE96F45C-3C5E-0044-BDC2-8DCF54B16066}" destId="{F81E9AE1-FA1B-E840-8C54-10424B6F8C32}" srcOrd="4" destOrd="0" presId="urn:microsoft.com/office/officeart/2005/8/layout/process4"/>
    <dgm:cxn modelId="{40664470-868A-4C4A-8038-56E69C6F7F0A}" type="presParOf" srcId="{F81E9AE1-FA1B-E840-8C54-10424B6F8C32}" destId="{2CFA1582-1FC6-404E-8D4F-FA44FEA16821}" srcOrd="0" destOrd="0" presId="urn:microsoft.com/office/officeart/2005/8/layout/process4"/>
    <dgm:cxn modelId="{5B7BDF92-9BA3-3141-B3A9-F1C2B3B2B251}" type="presParOf" srcId="{F81E9AE1-FA1B-E840-8C54-10424B6F8C32}" destId="{6FEA2712-018D-9B42-B7C1-CCF790225D92}" srcOrd="1" destOrd="0" presId="urn:microsoft.com/office/officeart/2005/8/layout/process4"/>
    <dgm:cxn modelId="{EB01D7BC-B811-E145-BB0D-14EE9E750589}" type="presParOf" srcId="{F81E9AE1-FA1B-E840-8C54-10424B6F8C32}" destId="{B52DA446-6A1C-3C47-AF27-815E462763FC}" srcOrd="2" destOrd="0" presId="urn:microsoft.com/office/officeart/2005/8/layout/process4"/>
    <dgm:cxn modelId="{60C66C61-E3D3-9F4B-B9D7-B5DBFDA05093}" type="presParOf" srcId="{B52DA446-6A1C-3C47-AF27-815E462763FC}" destId="{B734A3CB-71CF-0640-B27E-4A0C9CD4DD31}" srcOrd="0" destOrd="0" presId="urn:microsoft.com/office/officeart/2005/8/layout/process4"/>
    <dgm:cxn modelId="{2F2ACC3C-1945-6141-96A6-9D2C380000DA}" type="presParOf" srcId="{CE96F45C-3C5E-0044-BDC2-8DCF54B16066}" destId="{5A37B65A-E367-6340-B7E2-349388E1A5CD}" srcOrd="5" destOrd="0" presId="urn:microsoft.com/office/officeart/2005/8/layout/process4"/>
    <dgm:cxn modelId="{FE3978DE-8B24-7A48-B08F-B2D30FC5F4E1}" type="presParOf" srcId="{CE96F45C-3C5E-0044-BDC2-8DCF54B16066}" destId="{7850F7E1-E0BF-7E45-9216-00FAF1790186}" srcOrd="6" destOrd="0" presId="urn:microsoft.com/office/officeart/2005/8/layout/process4"/>
    <dgm:cxn modelId="{302BCD43-0B68-4C43-8114-3B8CA5A9E71F}" type="presParOf" srcId="{7850F7E1-E0BF-7E45-9216-00FAF1790186}" destId="{E2B37D7B-D1C6-DF45-B7CC-07AE1BAE57A6}" srcOrd="0" destOrd="0" presId="urn:microsoft.com/office/officeart/2005/8/layout/process4"/>
    <dgm:cxn modelId="{BD7F3D47-21EE-A847-A419-129A23334D12}" type="presParOf" srcId="{7850F7E1-E0BF-7E45-9216-00FAF1790186}" destId="{97376210-1649-784B-A03F-1EE3938691EC}" srcOrd="1" destOrd="0" presId="urn:microsoft.com/office/officeart/2005/8/layout/process4"/>
    <dgm:cxn modelId="{098D3CDA-BCDC-8B44-8B89-DFDF0C4E8A44}" type="presParOf" srcId="{7850F7E1-E0BF-7E45-9216-00FAF1790186}" destId="{B0305BB4-70D8-3549-ADB9-BB4CBE180777}" srcOrd="2" destOrd="0" presId="urn:microsoft.com/office/officeart/2005/8/layout/process4"/>
    <dgm:cxn modelId="{C5B4A945-6E50-B54B-8291-E1A33512F60C}" type="presParOf" srcId="{B0305BB4-70D8-3549-ADB9-BB4CBE180777}" destId="{8C5D4EE6-27EA-564E-B398-11C14C6517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8CE63-624C-D041-B271-4AD6E9FB7CD9}"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3EE224B-47B4-E44F-B279-5562DC66E375}">
      <dgm:prSet phldrT="[Text]"/>
      <dgm:spPr/>
      <dgm:t>
        <a:bodyPr/>
        <a:lstStyle/>
        <a:p>
          <a:r>
            <a:rPr lang="en-US" dirty="0" smtClean="0"/>
            <a:t>Target Market</a:t>
          </a:r>
          <a:endParaRPr lang="en-US" dirty="0"/>
        </a:p>
      </dgm:t>
    </dgm:pt>
    <dgm:pt modelId="{C60DEED0-3ECC-4247-A400-DD15E839AF24}" type="parTrans" cxnId="{1CCF16BC-819F-9244-8B53-3EDC0988E21E}">
      <dgm:prSet/>
      <dgm:spPr/>
      <dgm:t>
        <a:bodyPr/>
        <a:lstStyle/>
        <a:p>
          <a:endParaRPr lang="en-US"/>
        </a:p>
      </dgm:t>
    </dgm:pt>
    <dgm:pt modelId="{085CB68E-9EE6-574D-8484-B59BF9F4FBD0}" type="sibTrans" cxnId="{1CCF16BC-819F-9244-8B53-3EDC0988E21E}">
      <dgm:prSet/>
      <dgm:spPr/>
      <dgm:t>
        <a:bodyPr/>
        <a:lstStyle/>
        <a:p>
          <a:endParaRPr lang="en-US"/>
        </a:p>
      </dgm:t>
    </dgm:pt>
    <dgm:pt modelId="{399B6C35-AB99-AD42-BD44-02313FD06273}">
      <dgm:prSet phldrT="[Text]"/>
      <dgm:spPr/>
      <dgm:t>
        <a:bodyPr/>
        <a:lstStyle/>
        <a:p>
          <a:r>
            <a:rPr lang="en-US" dirty="0" smtClean="0"/>
            <a:t>Frame of Reference</a:t>
          </a:r>
          <a:endParaRPr lang="en-US" dirty="0"/>
        </a:p>
      </dgm:t>
    </dgm:pt>
    <dgm:pt modelId="{2417BDB6-B516-3C44-AE19-D02B8A716C8F}" type="parTrans" cxnId="{0E79B1F9-7595-674E-AA7E-854A3EBE5926}">
      <dgm:prSet/>
      <dgm:spPr/>
      <dgm:t>
        <a:bodyPr/>
        <a:lstStyle/>
        <a:p>
          <a:endParaRPr lang="en-US"/>
        </a:p>
      </dgm:t>
    </dgm:pt>
    <dgm:pt modelId="{82023883-6E8D-5E46-8838-976F1EE22303}" type="sibTrans" cxnId="{0E79B1F9-7595-674E-AA7E-854A3EBE5926}">
      <dgm:prSet/>
      <dgm:spPr/>
      <dgm:t>
        <a:bodyPr/>
        <a:lstStyle/>
        <a:p>
          <a:endParaRPr lang="en-US"/>
        </a:p>
      </dgm:t>
    </dgm:pt>
    <dgm:pt modelId="{4603CA41-1FA2-E04C-ABE4-A3B97ED85B4F}">
      <dgm:prSet phldrT="[Text]"/>
      <dgm:spPr/>
      <dgm:t>
        <a:bodyPr/>
        <a:lstStyle/>
        <a:p>
          <a:r>
            <a:rPr lang="en-US" dirty="0" smtClean="0"/>
            <a:t>Point of Difference</a:t>
          </a:r>
          <a:endParaRPr lang="en-US" dirty="0"/>
        </a:p>
      </dgm:t>
    </dgm:pt>
    <dgm:pt modelId="{5EF69C37-B9C4-0243-8689-714635203404}" type="parTrans" cxnId="{1642D04E-F38C-1545-8290-5BF82AC44A22}">
      <dgm:prSet/>
      <dgm:spPr/>
      <dgm:t>
        <a:bodyPr/>
        <a:lstStyle/>
        <a:p>
          <a:endParaRPr lang="en-US"/>
        </a:p>
      </dgm:t>
    </dgm:pt>
    <dgm:pt modelId="{B6EC339B-D411-E14F-8577-6463ACD74478}" type="sibTrans" cxnId="{1642D04E-F38C-1545-8290-5BF82AC44A22}">
      <dgm:prSet/>
      <dgm:spPr/>
      <dgm:t>
        <a:bodyPr/>
        <a:lstStyle/>
        <a:p>
          <a:endParaRPr lang="en-US"/>
        </a:p>
      </dgm:t>
    </dgm:pt>
    <dgm:pt modelId="{E23300C9-CBC6-FA40-999F-027CAB9760EA}">
      <dgm:prSet phldrT="[Text]"/>
      <dgm:spPr/>
      <dgm:t>
        <a:bodyPr/>
        <a:lstStyle/>
        <a:p>
          <a:r>
            <a:rPr lang="en-US" dirty="0" smtClean="0"/>
            <a:t>Reason to Believe</a:t>
          </a:r>
          <a:endParaRPr lang="en-US" dirty="0"/>
        </a:p>
      </dgm:t>
    </dgm:pt>
    <dgm:pt modelId="{7376A2B3-FC4B-C949-8E8C-BAF1733E601B}" type="parTrans" cxnId="{994F397B-7634-F349-967B-8A2701C5A1FA}">
      <dgm:prSet/>
      <dgm:spPr/>
      <dgm:t>
        <a:bodyPr/>
        <a:lstStyle/>
        <a:p>
          <a:endParaRPr lang="en-US"/>
        </a:p>
      </dgm:t>
    </dgm:pt>
    <dgm:pt modelId="{765D4E4C-43AC-4849-9C01-694EA7DDE46F}" type="sibTrans" cxnId="{994F397B-7634-F349-967B-8A2701C5A1FA}">
      <dgm:prSet/>
      <dgm:spPr/>
      <dgm:t>
        <a:bodyPr/>
        <a:lstStyle/>
        <a:p>
          <a:endParaRPr lang="en-US"/>
        </a:p>
      </dgm:t>
    </dgm:pt>
    <dgm:pt modelId="{7CB5CDDE-0169-1B4B-86A3-19718965E46A}">
      <dgm:prSet phldrT="[Text]"/>
      <dgm:spPr/>
      <dgm:t>
        <a:bodyPr/>
        <a:lstStyle/>
        <a:p>
          <a:r>
            <a:rPr lang="en-US" dirty="0" smtClean="0"/>
            <a:t>Because it is grounded in the Jesuit, Catholic tradition uniting academic achievement and service to others.</a:t>
          </a:r>
          <a:endParaRPr lang="en-US" dirty="0"/>
        </a:p>
      </dgm:t>
    </dgm:pt>
    <dgm:pt modelId="{B358085B-3C8F-2648-8C70-88E897A7EDBC}" type="parTrans" cxnId="{B35E10E1-E347-1842-9E6D-7F5A2D12A7E3}">
      <dgm:prSet/>
      <dgm:spPr/>
      <dgm:t>
        <a:bodyPr/>
        <a:lstStyle/>
        <a:p>
          <a:endParaRPr lang="en-US"/>
        </a:p>
      </dgm:t>
    </dgm:pt>
    <dgm:pt modelId="{7A82A411-047D-AB4A-A836-3C060D738EE5}" type="sibTrans" cxnId="{B35E10E1-E347-1842-9E6D-7F5A2D12A7E3}">
      <dgm:prSet/>
      <dgm:spPr/>
      <dgm:t>
        <a:bodyPr/>
        <a:lstStyle/>
        <a:p>
          <a:endParaRPr lang="en-US"/>
        </a:p>
      </dgm:t>
    </dgm:pt>
    <dgm:pt modelId="{C2FCA74A-3921-104A-A8C6-EBAAE7845957}">
      <dgm:prSet phldrT="[Text]"/>
      <dgm:spPr/>
      <dgm:t>
        <a:bodyPr/>
        <a:lstStyle/>
        <a:p>
          <a:r>
            <a:rPr lang="en-US" dirty="0" smtClean="0"/>
            <a:t>For high achieving students with very strong academic qualifications</a:t>
          </a:r>
          <a:endParaRPr lang="en-US" dirty="0"/>
        </a:p>
      </dgm:t>
    </dgm:pt>
    <dgm:pt modelId="{BADF3440-4851-7F4C-9E8F-89EAAB52CAA9}" type="parTrans" cxnId="{378B359F-BD51-B442-BC8A-257D1F8E3AD8}">
      <dgm:prSet/>
      <dgm:spPr/>
      <dgm:t>
        <a:bodyPr/>
        <a:lstStyle/>
        <a:p>
          <a:endParaRPr lang="en-US"/>
        </a:p>
      </dgm:t>
    </dgm:pt>
    <dgm:pt modelId="{FA8704A8-94EC-1D42-9825-23654195C061}" type="sibTrans" cxnId="{378B359F-BD51-B442-BC8A-257D1F8E3AD8}">
      <dgm:prSet/>
      <dgm:spPr/>
      <dgm:t>
        <a:bodyPr/>
        <a:lstStyle/>
        <a:p>
          <a:endParaRPr lang="en-US"/>
        </a:p>
      </dgm:t>
    </dgm:pt>
    <dgm:pt modelId="{D00B8FFE-072E-2047-86E1-34A4E3E51219}">
      <dgm:prSet phldrT="[Text]"/>
      <dgm:spPr/>
      <dgm:t>
        <a:bodyPr/>
        <a:lstStyle/>
        <a:p>
          <a:r>
            <a:rPr lang="en-US" dirty="0" smtClean="0"/>
            <a:t>Boston College is one of the nation's best and most selective universities</a:t>
          </a:r>
          <a:endParaRPr lang="en-US" dirty="0"/>
        </a:p>
      </dgm:t>
    </dgm:pt>
    <dgm:pt modelId="{61BE6B8D-C659-3946-AED7-367211DC8833}" type="parTrans" cxnId="{78A463D6-A8EB-A94F-A317-677AD03A2ED8}">
      <dgm:prSet/>
      <dgm:spPr/>
      <dgm:t>
        <a:bodyPr/>
        <a:lstStyle/>
        <a:p>
          <a:endParaRPr lang="en-US"/>
        </a:p>
      </dgm:t>
    </dgm:pt>
    <dgm:pt modelId="{1157B085-2E7C-8D4A-A35E-46E2C2C6064A}" type="sibTrans" cxnId="{78A463D6-A8EB-A94F-A317-677AD03A2ED8}">
      <dgm:prSet/>
      <dgm:spPr/>
      <dgm:t>
        <a:bodyPr/>
        <a:lstStyle/>
        <a:p>
          <a:endParaRPr lang="en-US"/>
        </a:p>
      </dgm:t>
    </dgm:pt>
    <dgm:pt modelId="{110B5C4D-E9A3-3646-95BD-38BA42FDDFC0}">
      <dgm:prSet phldrT="[Text]"/>
      <dgm:spPr/>
      <dgm:t>
        <a:bodyPr/>
        <a:lstStyle/>
        <a:p>
          <a:r>
            <a:rPr lang="en-US" dirty="0" smtClean="0"/>
            <a:t>Dedicated to holistic student formation based on intellectual, personal, ethical, and religious life</a:t>
          </a:r>
          <a:endParaRPr lang="en-US" dirty="0"/>
        </a:p>
      </dgm:t>
    </dgm:pt>
    <dgm:pt modelId="{093779F7-852C-B74E-9282-5E54BC6C4D7F}" type="parTrans" cxnId="{35AD02B6-F9B5-CC40-8C01-4C3A658EEAA6}">
      <dgm:prSet/>
      <dgm:spPr/>
      <dgm:t>
        <a:bodyPr/>
        <a:lstStyle/>
        <a:p>
          <a:endParaRPr lang="en-US"/>
        </a:p>
      </dgm:t>
    </dgm:pt>
    <dgm:pt modelId="{080E8570-CD81-E24A-BE00-0703681D5820}" type="sibTrans" cxnId="{35AD02B6-F9B5-CC40-8C01-4C3A658EEAA6}">
      <dgm:prSet/>
      <dgm:spPr/>
      <dgm:t>
        <a:bodyPr/>
        <a:lstStyle/>
        <a:p>
          <a:endParaRPr lang="en-US"/>
        </a:p>
      </dgm:t>
    </dgm:pt>
    <dgm:pt modelId="{CE96F45C-3C5E-0044-BDC2-8DCF54B16066}" type="pres">
      <dgm:prSet presAssocID="{13B8CE63-624C-D041-B271-4AD6E9FB7CD9}" presName="Name0" presStyleCnt="0">
        <dgm:presLayoutVars>
          <dgm:dir/>
          <dgm:animLvl val="lvl"/>
          <dgm:resizeHandles val="exact"/>
        </dgm:presLayoutVars>
      </dgm:prSet>
      <dgm:spPr/>
      <dgm:t>
        <a:bodyPr/>
        <a:lstStyle/>
        <a:p>
          <a:endParaRPr lang="en-US"/>
        </a:p>
      </dgm:t>
    </dgm:pt>
    <dgm:pt modelId="{FCC3893C-5C00-ED4B-AC1C-11ADACFEF4E8}" type="pres">
      <dgm:prSet presAssocID="{E23300C9-CBC6-FA40-999F-027CAB9760EA}" presName="boxAndChildren" presStyleCnt="0"/>
      <dgm:spPr/>
    </dgm:pt>
    <dgm:pt modelId="{9B4CBC4F-3017-8942-A311-76B0748FDDF8}" type="pres">
      <dgm:prSet presAssocID="{E23300C9-CBC6-FA40-999F-027CAB9760EA}" presName="parentTextBox" presStyleLbl="node1" presStyleIdx="0" presStyleCnt="4"/>
      <dgm:spPr/>
      <dgm:t>
        <a:bodyPr/>
        <a:lstStyle/>
        <a:p>
          <a:endParaRPr lang="en-US"/>
        </a:p>
      </dgm:t>
    </dgm:pt>
    <dgm:pt modelId="{5DAB1530-43FF-2647-A85C-096697ED9B5F}" type="pres">
      <dgm:prSet presAssocID="{E23300C9-CBC6-FA40-999F-027CAB9760EA}" presName="entireBox" presStyleLbl="node1" presStyleIdx="0" presStyleCnt="4"/>
      <dgm:spPr/>
      <dgm:t>
        <a:bodyPr/>
        <a:lstStyle/>
        <a:p>
          <a:endParaRPr lang="en-US"/>
        </a:p>
      </dgm:t>
    </dgm:pt>
    <dgm:pt modelId="{DC8D28C9-BB13-BB41-906C-18F565794596}" type="pres">
      <dgm:prSet presAssocID="{E23300C9-CBC6-FA40-999F-027CAB9760EA}" presName="descendantBox" presStyleCnt="0"/>
      <dgm:spPr/>
    </dgm:pt>
    <dgm:pt modelId="{69CD22FD-076C-6042-9364-5CAA9E82F9A5}" type="pres">
      <dgm:prSet presAssocID="{7CB5CDDE-0169-1B4B-86A3-19718965E46A}" presName="childTextBox" presStyleLbl="fgAccFollowNode1" presStyleIdx="0" presStyleCnt="4">
        <dgm:presLayoutVars>
          <dgm:bulletEnabled val="1"/>
        </dgm:presLayoutVars>
      </dgm:prSet>
      <dgm:spPr/>
      <dgm:t>
        <a:bodyPr/>
        <a:lstStyle/>
        <a:p>
          <a:endParaRPr lang="en-US"/>
        </a:p>
      </dgm:t>
    </dgm:pt>
    <dgm:pt modelId="{B56019EE-2B2E-7B45-9542-73FFEE583553}" type="pres">
      <dgm:prSet presAssocID="{B6EC339B-D411-E14F-8577-6463ACD74478}" presName="sp" presStyleCnt="0"/>
      <dgm:spPr/>
    </dgm:pt>
    <dgm:pt modelId="{9922A897-26AD-FE44-BF80-E5EC27905018}" type="pres">
      <dgm:prSet presAssocID="{4603CA41-1FA2-E04C-ABE4-A3B97ED85B4F}" presName="arrowAndChildren" presStyleCnt="0"/>
      <dgm:spPr/>
    </dgm:pt>
    <dgm:pt modelId="{0C95D143-015B-D545-9D05-E6576238FEF3}" type="pres">
      <dgm:prSet presAssocID="{4603CA41-1FA2-E04C-ABE4-A3B97ED85B4F}" presName="parentTextArrow" presStyleLbl="node1" presStyleIdx="0" presStyleCnt="4"/>
      <dgm:spPr/>
      <dgm:t>
        <a:bodyPr/>
        <a:lstStyle/>
        <a:p>
          <a:endParaRPr lang="en-US"/>
        </a:p>
      </dgm:t>
    </dgm:pt>
    <dgm:pt modelId="{CD5597D1-3DB1-F341-A4C0-BC3289BB2A60}" type="pres">
      <dgm:prSet presAssocID="{4603CA41-1FA2-E04C-ABE4-A3B97ED85B4F}" presName="arrow" presStyleLbl="node1" presStyleIdx="1" presStyleCnt="4"/>
      <dgm:spPr/>
      <dgm:t>
        <a:bodyPr/>
        <a:lstStyle/>
        <a:p>
          <a:endParaRPr lang="en-US"/>
        </a:p>
      </dgm:t>
    </dgm:pt>
    <dgm:pt modelId="{01B6D94B-C264-124A-9973-38AEE8915FCB}" type="pres">
      <dgm:prSet presAssocID="{4603CA41-1FA2-E04C-ABE4-A3B97ED85B4F}" presName="descendantArrow" presStyleCnt="0"/>
      <dgm:spPr/>
    </dgm:pt>
    <dgm:pt modelId="{8C280EC5-59B9-204E-AC78-8B2FE9306A0C}" type="pres">
      <dgm:prSet presAssocID="{110B5C4D-E9A3-3646-95BD-38BA42FDDFC0}" presName="childTextArrow" presStyleLbl="fgAccFollowNode1" presStyleIdx="1" presStyleCnt="4">
        <dgm:presLayoutVars>
          <dgm:bulletEnabled val="1"/>
        </dgm:presLayoutVars>
      </dgm:prSet>
      <dgm:spPr/>
      <dgm:t>
        <a:bodyPr/>
        <a:lstStyle/>
        <a:p>
          <a:endParaRPr lang="en-US"/>
        </a:p>
      </dgm:t>
    </dgm:pt>
    <dgm:pt modelId="{772DFC61-C7EF-3E4B-94A2-678E38621AE8}" type="pres">
      <dgm:prSet presAssocID="{82023883-6E8D-5E46-8838-976F1EE22303}" presName="sp" presStyleCnt="0"/>
      <dgm:spPr/>
    </dgm:pt>
    <dgm:pt modelId="{F81E9AE1-FA1B-E840-8C54-10424B6F8C32}" type="pres">
      <dgm:prSet presAssocID="{399B6C35-AB99-AD42-BD44-02313FD06273}" presName="arrowAndChildren" presStyleCnt="0"/>
      <dgm:spPr/>
    </dgm:pt>
    <dgm:pt modelId="{2CFA1582-1FC6-404E-8D4F-FA44FEA16821}" type="pres">
      <dgm:prSet presAssocID="{399B6C35-AB99-AD42-BD44-02313FD06273}" presName="parentTextArrow" presStyleLbl="node1" presStyleIdx="1" presStyleCnt="4"/>
      <dgm:spPr/>
      <dgm:t>
        <a:bodyPr/>
        <a:lstStyle/>
        <a:p>
          <a:endParaRPr lang="en-US"/>
        </a:p>
      </dgm:t>
    </dgm:pt>
    <dgm:pt modelId="{6FEA2712-018D-9B42-B7C1-CCF790225D92}" type="pres">
      <dgm:prSet presAssocID="{399B6C35-AB99-AD42-BD44-02313FD06273}" presName="arrow" presStyleLbl="node1" presStyleIdx="2" presStyleCnt="4" custLinFactNeighborX="-962"/>
      <dgm:spPr/>
      <dgm:t>
        <a:bodyPr/>
        <a:lstStyle/>
        <a:p>
          <a:endParaRPr lang="en-US"/>
        </a:p>
      </dgm:t>
    </dgm:pt>
    <dgm:pt modelId="{B52DA446-6A1C-3C47-AF27-815E462763FC}" type="pres">
      <dgm:prSet presAssocID="{399B6C35-AB99-AD42-BD44-02313FD06273}" presName="descendantArrow" presStyleCnt="0"/>
      <dgm:spPr/>
    </dgm:pt>
    <dgm:pt modelId="{B734A3CB-71CF-0640-B27E-4A0C9CD4DD31}" type="pres">
      <dgm:prSet presAssocID="{D00B8FFE-072E-2047-86E1-34A4E3E51219}" presName="childTextArrow" presStyleLbl="fgAccFollowNode1" presStyleIdx="2" presStyleCnt="4">
        <dgm:presLayoutVars>
          <dgm:bulletEnabled val="1"/>
        </dgm:presLayoutVars>
      </dgm:prSet>
      <dgm:spPr/>
      <dgm:t>
        <a:bodyPr/>
        <a:lstStyle/>
        <a:p>
          <a:endParaRPr lang="en-US"/>
        </a:p>
      </dgm:t>
    </dgm:pt>
    <dgm:pt modelId="{5A37B65A-E367-6340-B7E2-349388E1A5CD}" type="pres">
      <dgm:prSet presAssocID="{085CB68E-9EE6-574D-8484-B59BF9F4FBD0}" presName="sp" presStyleCnt="0"/>
      <dgm:spPr/>
    </dgm:pt>
    <dgm:pt modelId="{7850F7E1-E0BF-7E45-9216-00FAF1790186}" type="pres">
      <dgm:prSet presAssocID="{C3EE224B-47B4-E44F-B279-5562DC66E375}" presName="arrowAndChildren" presStyleCnt="0"/>
      <dgm:spPr/>
    </dgm:pt>
    <dgm:pt modelId="{E2B37D7B-D1C6-DF45-B7CC-07AE1BAE57A6}" type="pres">
      <dgm:prSet presAssocID="{C3EE224B-47B4-E44F-B279-5562DC66E375}" presName="parentTextArrow" presStyleLbl="node1" presStyleIdx="2" presStyleCnt="4"/>
      <dgm:spPr/>
      <dgm:t>
        <a:bodyPr/>
        <a:lstStyle/>
        <a:p>
          <a:endParaRPr lang="en-US"/>
        </a:p>
      </dgm:t>
    </dgm:pt>
    <dgm:pt modelId="{97376210-1649-784B-A03F-1EE3938691EC}" type="pres">
      <dgm:prSet presAssocID="{C3EE224B-47B4-E44F-B279-5562DC66E375}" presName="arrow" presStyleLbl="node1" presStyleIdx="3" presStyleCnt="4"/>
      <dgm:spPr/>
      <dgm:t>
        <a:bodyPr/>
        <a:lstStyle/>
        <a:p>
          <a:endParaRPr lang="en-US"/>
        </a:p>
      </dgm:t>
    </dgm:pt>
    <dgm:pt modelId="{B0305BB4-70D8-3549-ADB9-BB4CBE180777}" type="pres">
      <dgm:prSet presAssocID="{C3EE224B-47B4-E44F-B279-5562DC66E375}" presName="descendantArrow" presStyleCnt="0"/>
      <dgm:spPr/>
    </dgm:pt>
    <dgm:pt modelId="{8C5D4EE6-27EA-564E-B398-11C14C651762}" type="pres">
      <dgm:prSet presAssocID="{C2FCA74A-3921-104A-A8C6-EBAAE7845957}" presName="childTextArrow" presStyleLbl="fgAccFollowNode1" presStyleIdx="3" presStyleCnt="4">
        <dgm:presLayoutVars>
          <dgm:bulletEnabled val="1"/>
        </dgm:presLayoutVars>
      </dgm:prSet>
      <dgm:spPr/>
      <dgm:t>
        <a:bodyPr/>
        <a:lstStyle/>
        <a:p>
          <a:endParaRPr lang="en-US"/>
        </a:p>
      </dgm:t>
    </dgm:pt>
  </dgm:ptLst>
  <dgm:cxnLst>
    <dgm:cxn modelId="{597AE33C-17C5-F240-84F4-516949EA93CC}" type="presOf" srcId="{7CB5CDDE-0169-1B4B-86A3-19718965E46A}" destId="{69CD22FD-076C-6042-9364-5CAA9E82F9A5}" srcOrd="0" destOrd="0" presId="urn:microsoft.com/office/officeart/2005/8/layout/process4"/>
    <dgm:cxn modelId="{E2EDFC2A-8970-8D41-B63E-E0CC10890AF1}" type="presOf" srcId="{C3EE224B-47B4-E44F-B279-5562DC66E375}" destId="{E2B37D7B-D1C6-DF45-B7CC-07AE1BAE57A6}" srcOrd="0" destOrd="0" presId="urn:microsoft.com/office/officeart/2005/8/layout/process4"/>
    <dgm:cxn modelId="{2577894C-B2B9-4749-A3C9-88B9174C39C8}" type="presOf" srcId="{C3EE224B-47B4-E44F-B279-5562DC66E375}" destId="{97376210-1649-784B-A03F-1EE3938691EC}" srcOrd="1" destOrd="0" presId="urn:microsoft.com/office/officeart/2005/8/layout/process4"/>
    <dgm:cxn modelId="{CEDCAE76-B395-C349-8391-FE121B9683E7}" type="presOf" srcId="{399B6C35-AB99-AD42-BD44-02313FD06273}" destId="{2CFA1582-1FC6-404E-8D4F-FA44FEA16821}" srcOrd="0" destOrd="0" presId="urn:microsoft.com/office/officeart/2005/8/layout/process4"/>
    <dgm:cxn modelId="{994F397B-7634-F349-967B-8A2701C5A1FA}" srcId="{13B8CE63-624C-D041-B271-4AD6E9FB7CD9}" destId="{E23300C9-CBC6-FA40-999F-027CAB9760EA}" srcOrd="3" destOrd="0" parTransId="{7376A2B3-FC4B-C949-8E8C-BAF1733E601B}" sibTransId="{765D4E4C-43AC-4849-9C01-694EA7DDE46F}"/>
    <dgm:cxn modelId="{0E79B1F9-7595-674E-AA7E-854A3EBE5926}" srcId="{13B8CE63-624C-D041-B271-4AD6E9FB7CD9}" destId="{399B6C35-AB99-AD42-BD44-02313FD06273}" srcOrd="1" destOrd="0" parTransId="{2417BDB6-B516-3C44-AE19-D02B8A716C8F}" sibTransId="{82023883-6E8D-5E46-8838-976F1EE22303}"/>
    <dgm:cxn modelId="{378B359F-BD51-B442-BC8A-257D1F8E3AD8}" srcId="{C3EE224B-47B4-E44F-B279-5562DC66E375}" destId="{C2FCA74A-3921-104A-A8C6-EBAAE7845957}" srcOrd="0" destOrd="0" parTransId="{BADF3440-4851-7F4C-9E8F-89EAAB52CAA9}" sibTransId="{FA8704A8-94EC-1D42-9825-23654195C061}"/>
    <dgm:cxn modelId="{57C9710A-6A80-F84B-9BE5-D7CF0F7C07FC}" type="presOf" srcId="{C2FCA74A-3921-104A-A8C6-EBAAE7845957}" destId="{8C5D4EE6-27EA-564E-B398-11C14C651762}" srcOrd="0" destOrd="0" presId="urn:microsoft.com/office/officeart/2005/8/layout/process4"/>
    <dgm:cxn modelId="{DA79D547-8349-AE4D-A8E5-21016130BB79}" type="presOf" srcId="{E23300C9-CBC6-FA40-999F-027CAB9760EA}" destId="{5DAB1530-43FF-2647-A85C-096697ED9B5F}" srcOrd="1" destOrd="0" presId="urn:microsoft.com/office/officeart/2005/8/layout/process4"/>
    <dgm:cxn modelId="{5C4D9014-D05D-694F-B8A9-5ED8D9FD0A97}" type="presOf" srcId="{4603CA41-1FA2-E04C-ABE4-A3B97ED85B4F}" destId="{CD5597D1-3DB1-F341-A4C0-BC3289BB2A60}" srcOrd="1" destOrd="0" presId="urn:microsoft.com/office/officeart/2005/8/layout/process4"/>
    <dgm:cxn modelId="{B35E10E1-E347-1842-9E6D-7F5A2D12A7E3}" srcId="{E23300C9-CBC6-FA40-999F-027CAB9760EA}" destId="{7CB5CDDE-0169-1B4B-86A3-19718965E46A}" srcOrd="0" destOrd="0" parTransId="{B358085B-3C8F-2648-8C70-88E897A7EDBC}" sibTransId="{7A82A411-047D-AB4A-A836-3C060D738EE5}"/>
    <dgm:cxn modelId="{1E2F653F-DF08-E64A-8795-9E763498A053}" type="presOf" srcId="{D00B8FFE-072E-2047-86E1-34A4E3E51219}" destId="{B734A3CB-71CF-0640-B27E-4A0C9CD4DD31}" srcOrd="0" destOrd="0" presId="urn:microsoft.com/office/officeart/2005/8/layout/process4"/>
    <dgm:cxn modelId="{6FDE8CA7-754C-DD47-9E39-8B9AE2CF679C}" type="presOf" srcId="{13B8CE63-624C-D041-B271-4AD6E9FB7CD9}" destId="{CE96F45C-3C5E-0044-BDC2-8DCF54B16066}" srcOrd="0" destOrd="0" presId="urn:microsoft.com/office/officeart/2005/8/layout/process4"/>
    <dgm:cxn modelId="{191D6423-63F1-3A49-9AEB-E339141E21CC}" type="presOf" srcId="{399B6C35-AB99-AD42-BD44-02313FD06273}" destId="{6FEA2712-018D-9B42-B7C1-CCF790225D92}" srcOrd="1" destOrd="0" presId="urn:microsoft.com/office/officeart/2005/8/layout/process4"/>
    <dgm:cxn modelId="{1CCF16BC-819F-9244-8B53-3EDC0988E21E}" srcId="{13B8CE63-624C-D041-B271-4AD6E9FB7CD9}" destId="{C3EE224B-47B4-E44F-B279-5562DC66E375}" srcOrd="0" destOrd="0" parTransId="{C60DEED0-3ECC-4247-A400-DD15E839AF24}" sibTransId="{085CB68E-9EE6-574D-8484-B59BF9F4FBD0}"/>
    <dgm:cxn modelId="{78A463D6-A8EB-A94F-A317-677AD03A2ED8}" srcId="{399B6C35-AB99-AD42-BD44-02313FD06273}" destId="{D00B8FFE-072E-2047-86E1-34A4E3E51219}" srcOrd="0" destOrd="0" parTransId="{61BE6B8D-C659-3946-AED7-367211DC8833}" sibTransId="{1157B085-2E7C-8D4A-A35E-46E2C2C6064A}"/>
    <dgm:cxn modelId="{73241175-C944-0944-BAA3-233C817E3D45}" type="presOf" srcId="{110B5C4D-E9A3-3646-95BD-38BA42FDDFC0}" destId="{8C280EC5-59B9-204E-AC78-8B2FE9306A0C}" srcOrd="0" destOrd="0" presId="urn:microsoft.com/office/officeart/2005/8/layout/process4"/>
    <dgm:cxn modelId="{1642D04E-F38C-1545-8290-5BF82AC44A22}" srcId="{13B8CE63-624C-D041-B271-4AD6E9FB7CD9}" destId="{4603CA41-1FA2-E04C-ABE4-A3B97ED85B4F}" srcOrd="2" destOrd="0" parTransId="{5EF69C37-B9C4-0243-8689-714635203404}" sibTransId="{B6EC339B-D411-E14F-8577-6463ACD74478}"/>
    <dgm:cxn modelId="{82396B2B-C879-4A49-8AE4-23CA0D55C26F}" type="presOf" srcId="{4603CA41-1FA2-E04C-ABE4-A3B97ED85B4F}" destId="{0C95D143-015B-D545-9D05-E6576238FEF3}" srcOrd="0" destOrd="0" presId="urn:microsoft.com/office/officeart/2005/8/layout/process4"/>
    <dgm:cxn modelId="{F6A9BE2A-E33C-964C-A820-51B368A2861D}" type="presOf" srcId="{E23300C9-CBC6-FA40-999F-027CAB9760EA}" destId="{9B4CBC4F-3017-8942-A311-76B0748FDDF8}" srcOrd="0" destOrd="0" presId="urn:microsoft.com/office/officeart/2005/8/layout/process4"/>
    <dgm:cxn modelId="{35AD02B6-F9B5-CC40-8C01-4C3A658EEAA6}" srcId="{4603CA41-1FA2-E04C-ABE4-A3B97ED85B4F}" destId="{110B5C4D-E9A3-3646-95BD-38BA42FDDFC0}" srcOrd="0" destOrd="0" parTransId="{093779F7-852C-B74E-9282-5E54BC6C4D7F}" sibTransId="{080E8570-CD81-E24A-BE00-0703681D5820}"/>
    <dgm:cxn modelId="{5D71A59F-95EF-C64C-8629-9A36FF7481DC}" type="presParOf" srcId="{CE96F45C-3C5E-0044-BDC2-8DCF54B16066}" destId="{FCC3893C-5C00-ED4B-AC1C-11ADACFEF4E8}" srcOrd="0" destOrd="0" presId="urn:microsoft.com/office/officeart/2005/8/layout/process4"/>
    <dgm:cxn modelId="{B52014BD-C071-C042-B530-357E0759B863}" type="presParOf" srcId="{FCC3893C-5C00-ED4B-AC1C-11ADACFEF4E8}" destId="{9B4CBC4F-3017-8942-A311-76B0748FDDF8}" srcOrd="0" destOrd="0" presId="urn:microsoft.com/office/officeart/2005/8/layout/process4"/>
    <dgm:cxn modelId="{F0F69152-B9A1-154C-B85B-AFC1EFCCE012}" type="presParOf" srcId="{FCC3893C-5C00-ED4B-AC1C-11ADACFEF4E8}" destId="{5DAB1530-43FF-2647-A85C-096697ED9B5F}" srcOrd="1" destOrd="0" presId="urn:microsoft.com/office/officeart/2005/8/layout/process4"/>
    <dgm:cxn modelId="{28BF1FE0-E49F-F849-A787-D8FD987C6543}" type="presParOf" srcId="{FCC3893C-5C00-ED4B-AC1C-11ADACFEF4E8}" destId="{DC8D28C9-BB13-BB41-906C-18F565794596}" srcOrd="2" destOrd="0" presId="urn:microsoft.com/office/officeart/2005/8/layout/process4"/>
    <dgm:cxn modelId="{B9711C36-E7B4-7445-952E-01CC15629260}" type="presParOf" srcId="{DC8D28C9-BB13-BB41-906C-18F565794596}" destId="{69CD22FD-076C-6042-9364-5CAA9E82F9A5}" srcOrd="0" destOrd="0" presId="urn:microsoft.com/office/officeart/2005/8/layout/process4"/>
    <dgm:cxn modelId="{477975C5-1B57-3548-B94D-07393FF2F5CD}" type="presParOf" srcId="{CE96F45C-3C5E-0044-BDC2-8DCF54B16066}" destId="{B56019EE-2B2E-7B45-9542-73FFEE583553}" srcOrd="1" destOrd="0" presId="urn:microsoft.com/office/officeart/2005/8/layout/process4"/>
    <dgm:cxn modelId="{96CE0F6B-D90B-804B-85E9-7C83ECE6B7BC}" type="presParOf" srcId="{CE96F45C-3C5E-0044-BDC2-8DCF54B16066}" destId="{9922A897-26AD-FE44-BF80-E5EC27905018}" srcOrd="2" destOrd="0" presId="urn:microsoft.com/office/officeart/2005/8/layout/process4"/>
    <dgm:cxn modelId="{AA9398B7-4291-6248-9E90-2FF55349E7A2}" type="presParOf" srcId="{9922A897-26AD-FE44-BF80-E5EC27905018}" destId="{0C95D143-015B-D545-9D05-E6576238FEF3}" srcOrd="0" destOrd="0" presId="urn:microsoft.com/office/officeart/2005/8/layout/process4"/>
    <dgm:cxn modelId="{22CE1B85-6420-BE40-9E8F-A58B3B59939B}" type="presParOf" srcId="{9922A897-26AD-FE44-BF80-E5EC27905018}" destId="{CD5597D1-3DB1-F341-A4C0-BC3289BB2A60}" srcOrd="1" destOrd="0" presId="urn:microsoft.com/office/officeart/2005/8/layout/process4"/>
    <dgm:cxn modelId="{68F4AFD6-FEB8-2341-AC0E-034A080B8D05}" type="presParOf" srcId="{9922A897-26AD-FE44-BF80-E5EC27905018}" destId="{01B6D94B-C264-124A-9973-38AEE8915FCB}" srcOrd="2" destOrd="0" presId="urn:microsoft.com/office/officeart/2005/8/layout/process4"/>
    <dgm:cxn modelId="{9A693894-7C86-104F-8A8D-FF95DCA3149F}" type="presParOf" srcId="{01B6D94B-C264-124A-9973-38AEE8915FCB}" destId="{8C280EC5-59B9-204E-AC78-8B2FE9306A0C}" srcOrd="0" destOrd="0" presId="urn:microsoft.com/office/officeart/2005/8/layout/process4"/>
    <dgm:cxn modelId="{C8C6E3C1-310A-0342-A165-B5E40A2FF8E6}" type="presParOf" srcId="{CE96F45C-3C5E-0044-BDC2-8DCF54B16066}" destId="{772DFC61-C7EF-3E4B-94A2-678E38621AE8}" srcOrd="3" destOrd="0" presId="urn:microsoft.com/office/officeart/2005/8/layout/process4"/>
    <dgm:cxn modelId="{A41B6497-0954-8C48-AE8A-5442F7B3FDE6}" type="presParOf" srcId="{CE96F45C-3C5E-0044-BDC2-8DCF54B16066}" destId="{F81E9AE1-FA1B-E840-8C54-10424B6F8C32}" srcOrd="4" destOrd="0" presId="urn:microsoft.com/office/officeart/2005/8/layout/process4"/>
    <dgm:cxn modelId="{AF80F33D-165F-EB48-A324-0906B73D2CAD}" type="presParOf" srcId="{F81E9AE1-FA1B-E840-8C54-10424B6F8C32}" destId="{2CFA1582-1FC6-404E-8D4F-FA44FEA16821}" srcOrd="0" destOrd="0" presId="urn:microsoft.com/office/officeart/2005/8/layout/process4"/>
    <dgm:cxn modelId="{C45A80D2-A535-8040-A62D-F6A004078948}" type="presParOf" srcId="{F81E9AE1-FA1B-E840-8C54-10424B6F8C32}" destId="{6FEA2712-018D-9B42-B7C1-CCF790225D92}" srcOrd="1" destOrd="0" presId="urn:microsoft.com/office/officeart/2005/8/layout/process4"/>
    <dgm:cxn modelId="{0A14B27D-B477-1B4D-B1F8-D033FA8627DA}" type="presParOf" srcId="{F81E9AE1-FA1B-E840-8C54-10424B6F8C32}" destId="{B52DA446-6A1C-3C47-AF27-815E462763FC}" srcOrd="2" destOrd="0" presId="urn:microsoft.com/office/officeart/2005/8/layout/process4"/>
    <dgm:cxn modelId="{09949DE7-2DC8-0C46-8857-43FA289EBBD0}" type="presParOf" srcId="{B52DA446-6A1C-3C47-AF27-815E462763FC}" destId="{B734A3CB-71CF-0640-B27E-4A0C9CD4DD31}" srcOrd="0" destOrd="0" presId="urn:microsoft.com/office/officeart/2005/8/layout/process4"/>
    <dgm:cxn modelId="{516A2EC2-F127-3C4C-86D3-A7A8E37F88AD}" type="presParOf" srcId="{CE96F45C-3C5E-0044-BDC2-8DCF54B16066}" destId="{5A37B65A-E367-6340-B7E2-349388E1A5CD}" srcOrd="5" destOrd="0" presId="urn:microsoft.com/office/officeart/2005/8/layout/process4"/>
    <dgm:cxn modelId="{07C98F8F-B481-CD4B-9690-CC30218EE84D}" type="presParOf" srcId="{CE96F45C-3C5E-0044-BDC2-8DCF54B16066}" destId="{7850F7E1-E0BF-7E45-9216-00FAF1790186}" srcOrd="6" destOrd="0" presId="urn:microsoft.com/office/officeart/2005/8/layout/process4"/>
    <dgm:cxn modelId="{DFFA77AE-F2CE-6D4A-A120-0CCE35555CB7}" type="presParOf" srcId="{7850F7E1-E0BF-7E45-9216-00FAF1790186}" destId="{E2B37D7B-D1C6-DF45-B7CC-07AE1BAE57A6}" srcOrd="0" destOrd="0" presId="urn:microsoft.com/office/officeart/2005/8/layout/process4"/>
    <dgm:cxn modelId="{31F3BEAE-43AF-6D44-AE24-5EA5213E5CC7}" type="presParOf" srcId="{7850F7E1-E0BF-7E45-9216-00FAF1790186}" destId="{97376210-1649-784B-A03F-1EE3938691EC}" srcOrd="1" destOrd="0" presId="urn:microsoft.com/office/officeart/2005/8/layout/process4"/>
    <dgm:cxn modelId="{EA9CBF71-7F4E-1941-BE90-192A422B29DD}" type="presParOf" srcId="{7850F7E1-E0BF-7E45-9216-00FAF1790186}" destId="{B0305BB4-70D8-3549-ADB9-BB4CBE180777}" srcOrd="2" destOrd="0" presId="urn:microsoft.com/office/officeart/2005/8/layout/process4"/>
    <dgm:cxn modelId="{771773AA-1834-2148-9EAD-A74AC96011DA}" type="presParOf" srcId="{B0305BB4-70D8-3549-ADB9-BB4CBE180777}" destId="{8C5D4EE6-27EA-564E-B398-11C14C6517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B8CE63-624C-D041-B271-4AD6E9FB7CD9}"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3EE224B-47B4-E44F-B279-5562DC66E375}">
      <dgm:prSet phldrT="[Text]"/>
      <dgm:spPr/>
      <dgm:t>
        <a:bodyPr/>
        <a:lstStyle/>
        <a:p>
          <a:r>
            <a:rPr lang="en-US" dirty="0" smtClean="0"/>
            <a:t>Target Market</a:t>
          </a:r>
          <a:endParaRPr lang="en-US" dirty="0"/>
        </a:p>
      </dgm:t>
    </dgm:pt>
    <dgm:pt modelId="{C60DEED0-3ECC-4247-A400-DD15E839AF24}" type="parTrans" cxnId="{1CCF16BC-819F-9244-8B53-3EDC0988E21E}">
      <dgm:prSet/>
      <dgm:spPr/>
      <dgm:t>
        <a:bodyPr/>
        <a:lstStyle/>
        <a:p>
          <a:endParaRPr lang="en-US"/>
        </a:p>
      </dgm:t>
    </dgm:pt>
    <dgm:pt modelId="{085CB68E-9EE6-574D-8484-B59BF9F4FBD0}" type="sibTrans" cxnId="{1CCF16BC-819F-9244-8B53-3EDC0988E21E}">
      <dgm:prSet/>
      <dgm:spPr/>
      <dgm:t>
        <a:bodyPr/>
        <a:lstStyle/>
        <a:p>
          <a:endParaRPr lang="en-US"/>
        </a:p>
      </dgm:t>
    </dgm:pt>
    <dgm:pt modelId="{399B6C35-AB99-AD42-BD44-02313FD06273}">
      <dgm:prSet phldrT="[Text]"/>
      <dgm:spPr/>
      <dgm:t>
        <a:bodyPr/>
        <a:lstStyle/>
        <a:p>
          <a:r>
            <a:rPr lang="en-US" dirty="0" smtClean="0"/>
            <a:t>Frame of Reference</a:t>
          </a:r>
          <a:endParaRPr lang="en-US" dirty="0"/>
        </a:p>
      </dgm:t>
    </dgm:pt>
    <dgm:pt modelId="{2417BDB6-B516-3C44-AE19-D02B8A716C8F}" type="parTrans" cxnId="{0E79B1F9-7595-674E-AA7E-854A3EBE5926}">
      <dgm:prSet/>
      <dgm:spPr/>
      <dgm:t>
        <a:bodyPr/>
        <a:lstStyle/>
        <a:p>
          <a:endParaRPr lang="en-US"/>
        </a:p>
      </dgm:t>
    </dgm:pt>
    <dgm:pt modelId="{82023883-6E8D-5E46-8838-976F1EE22303}" type="sibTrans" cxnId="{0E79B1F9-7595-674E-AA7E-854A3EBE5926}">
      <dgm:prSet/>
      <dgm:spPr/>
      <dgm:t>
        <a:bodyPr/>
        <a:lstStyle/>
        <a:p>
          <a:endParaRPr lang="en-US"/>
        </a:p>
      </dgm:t>
    </dgm:pt>
    <dgm:pt modelId="{4603CA41-1FA2-E04C-ABE4-A3B97ED85B4F}">
      <dgm:prSet phldrT="[Text]"/>
      <dgm:spPr/>
      <dgm:t>
        <a:bodyPr/>
        <a:lstStyle/>
        <a:p>
          <a:r>
            <a:rPr lang="en-US" dirty="0" smtClean="0"/>
            <a:t>Point of Difference</a:t>
          </a:r>
          <a:endParaRPr lang="en-US" dirty="0"/>
        </a:p>
      </dgm:t>
    </dgm:pt>
    <dgm:pt modelId="{5EF69C37-B9C4-0243-8689-714635203404}" type="parTrans" cxnId="{1642D04E-F38C-1545-8290-5BF82AC44A22}">
      <dgm:prSet/>
      <dgm:spPr/>
      <dgm:t>
        <a:bodyPr/>
        <a:lstStyle/>
        <a:p>
          <a:endParaRPr lang="en-US"/>
        </a:p>
      </dgm:t>
    </dgm:pt>
    <dgm:pt modelId="{B6EC339B-D411-E14F-8577-6463ACD74478}" type="sibTrans" cxnId="{1642D04E-F38C-1545-8290-5BF82AC44A22}">
      <dgm:prSet/>
      <dgm:spPr/>
      <dgm:t>
        <a:bodyPr/>
        <a:lstStyle/>
        <a:p>
          <a:endParaRPr lang="en-US"/>
        </a:p>
      </dgm:t>
    </dgm:pt>
    <dgm:pt modelId="{E23300C9-CBC6-FA40-999F-027CAB9760EA}">
      <dgm:prSet phldrT="[Text]"/>
      <dgm:spPr/>
      <dgm:t>
        <a:bodyPr/>
        <a:lstStyle/>
        <a:p>
          <a:r>
            <a:rPr lang="en-US" dirty="0" smtClean="0"/>
            <a:t>Reason to Believe</a:t>
          </a:r>
          <a:endParaRPr lang="en-US" dirty="0"/>
        </a:p>
      </dgm:t>
    </dgm:pt>
    <dgm:pt modelId="{7376A2B3-FC4B-C949-8E8C-BAF1733E601B}" type="parTrans" cxnId="{994F397B-7634-F349-967B-8A2701C5A1FA}">
      <dgm:prSet/>
      <dgm:spPr/>
      <dgm:t>
        <a:bodyPr/>
        <a:lstStyle/>
        <a:p>
          <a:endParaRPr lang="en-US"/>
        </a:p>
      </dgm:t>
    </dgm:pt>
    <dgm:pt modelId="{765D4E4C-43AC-4849-9C01-694EA7DDE46F}" type="sibTrans" cxnId="{994F397B-7634-F349-967B-8A2701C5A1FA}">
      <dgm:prSet/>
      <dgm:spPr/>
      <dgm:t>
        <a:bodyPr/>
        <a:lstStyle/>
        <a:p>
          <a:endParaRPr lang="en-US"/>
        </a:p>
      </dgm:t>
    </dgm:pt>
    <dgm:pt modelId="{7CB5CDDE-0169-1B4B-86A3-19718965E46A}">
      <dgm:prSet phldrT="[Text]"/>
      <dgm:spPr/>
      <dgm:t>
        <a:bodyPr/>
        <a:lstStyle/>
        <a:p>
          <a:endParaRPr lang="en-US" dirty="0"/>
        </a:p>
      </dgm:t>
    </dgm:pt>
    <dgm:pt modelId="{B358085B-3C8F-2648-8C70-88E897A7EDBC}" type="parTrans" cxnId="{B35E10E1-E347-1842-9E6D-7F5A2D12A7E3}">
      <dgm:prSet/>
      <dgm:spPr/>
      <dgm:t>
        <a:bodyPr/>
        <a:lstStyle/>
        <a:p>
          <a:endParaRPr lang="en-US"/>
        </a:p>
      </dgm:t>
    </dgm:pt>
    <dgm:pt modelId="{7A82A411-047D-AB4A-A836-3C060D738EE5}" type="sibTrans" cxnId="{B35E10E1-E347-1842-9E6D-7F5A2D12A7E3}">
      <dgm:prSet/>
      <dgm:spPr/>
      <dgm:t>
        <a:bodyPr/>
        <a:lstStyle/>
        <a:p>
          <a:endParaRPr lang="en-US"/>
        </a:p>
      </dgm:t>
    </dgm:pt>
    <dgm:pt modelId="{C2FCA74A-3921-104A-A8C6-EBAAE7845957}">
      <dgm:prSet phldrT="[Text]"/>
      <dgm:spPr/>
      <dgm:t>
        <a:bodyPr/>
        <a:lstStyle/>
        <a:p>
          <a:endParaRPr lang="en-US" dirty="0"/>
        </a:p>
      </dgm:t>
    </dgm:pt>
    <dgm:pt modelId="{BADF3440-4851-7F4C-9E8F-89EAAB52CAA9}" type="parTrans" cxnId="{378B359F-BD51-B442-BC8A-257D1F8E3AD8}">
      <dgm:prSet/>
      <dgm:spPr/>
      <dgm:t>
        <a:bodyPr/>
        <a:lstStyle/>
        <a:p>
          <a:endParaRPr lang="en-US"/>
        </a:p>
      </dgm:t>
    </dgm:pt>
    <dgm:pt modelId="{FA8704A8-94EC-1D42-9825-23654195C061}" type="sibTrans" cxnId="{378B359F-BD51-B442-BC8A-257D1F8E3AD8}">
      <dgm:prSet/>
      <dgm:spPr/>
      <dgm:t>
        <a:bodyPr/>
        <a:lstStyle/>
        <a:p>
          <a:endParaRPr lang="en-US"/>
        </a:p>
      </dgm:t>
    </dgm:pt>
    <dgm:pt modelId="{D00B8FFE-072E-2047-86E1-34A4E3E51219}">
      <dgm:prSet phldrT="[Text]"/>
      <dgm:spPr/>
      <dgm:t>
        <a:bodyPr/>
        <a:lstStyle/>
        <a:p>
          <a:endParaRPr lang="en-US" dirty="0"/>
        </a:p>
      </dgm:t>
    </dgm:pt>
    <dgm:pt modelId="{61BE6B8D-C659-3946-AED7-367211DC8833}" type="parTrans" cxnId="{78A463D6-A8EB-A94F-A317-677AD03A2ED8}">
      <dgm:prSet/>
      <dgm:spPr/>
      <dgm:t>
        <a:bodyPr/>
        <a:lstStyle/>
        <a:p>
          <a:endParaRPr lang="en-US"/>
        </a:p>
      </dgm:t>
    </dgm:pt>
    <dgm:pt modelId="{1157B085-2E7C-8D4A-A35E-46E2C2C6064A}" type="sibTrans" cxnId="{78A463D6-A8EB-A94F-A317-677AD03A2ED8}">
      <dgm:prSet/>
      <dgm:spPr/>
      <dgm:t>
        <a:bodyPr/>
        <a:lstStyle/>
        <a:p>
          <a:endParaRPr lang="en-US"/>
        </a:p>
      </dgm:t>
    </dgm:pt>
    <dgm:pt modelId="{110B5C4D-E9A3-3646-95BD-38BA42FDDFC0}">
      <dgm:prSet phldrT="[Text]"/>
      <dgm:spPr/>
      <dgm:t>
        <a:bodyPr/>
        <a:lstStyle/>
        <a:p>
          <a:endParaRPr lang="en-US" dirty="0"/>
        </a:p>
      </dgm:t>
    </dgm:pt>
    <dgm:pt modelId="{093779F7-852C-B74E-9282-5E54BC6C4D7F}" type="parTrans" cxnId="{35AD02B6-F9B5-CC40-8C01-4C3A658EEAA6}">
      <dgm:prSet/>
      <dgm:spPr/>
      <dgm:t>
        <a:bodyPr/>
        <a:lstStyle/>
        <a:p>
          <a:endParaRPr lang="en-US"/>
        </a:p>
      </dgm:t>
    </dgm:pt>
    <dgm:pt modelId="{080E8570-CD81-E24A-BE00-0703681D5820}" type="sibTrans" cxnId="{35AD02B6-F9B5-CC40-8C01-4C3A658EEAA6}">
      <dgm:prSet/>
      <dgm:spPr/>
      <dgm:t>
        <a:bodyPr/>
        <a:lstStyle/>
        <a:p>
          <a:endParaRPr lang="en-US"/>
        </a:p>
      </dgm:t>
    </dgm:pt>
    <dgm:pt modelId="{CE96F45C-3C5E-0044-BDC2-8DCF54B16066}" type="pres">
      <dgm:prSet presAssocID="{13B8CE63-624C-D041-B271-4AD6E9FB7CD9}" presName="Name0" presStyleCnt="0">
        <dgm:presLayoutVars>
          <dgm:dir/>
          <dgm:animLvl val="lvl"/>
          <dgm:resizeHandles val="exact"/>
        </dgm:presLayoutVars>
      </dgm:prSet>
      <dgm:spPr/>
      <dgm:t>
        <a:bodyPr/>
        <a:lstStyle/>
        <a:p>
          <a:endParaRPr lang="en-US"/>
        </a:p>
      </dgm:t>
    </dgm:pt>
    <dgm:pt modelId="{FCC3893C-5C00-ED4B-AC1C-11ADACFEF4E8}" type="pres">
      <dgm:prSet presAssocID="{E23300C9-CBC6-FA40-999F-027CAB9760EA}" presName="boxAndChildren" presStyleCnt="0"/>
      <dgm:spPr/>
    </dgm:pt>
    <dgm:pt modelId="{9B4CBC4F-3017-8942-A311-76B0748FDDF8}" type="pres">
      <dgm:prSet presAssocID="{E23300C9-CBC6-FA40-999F-027CAB9760EA}" presName="parentTextBox" presStyleLbl="node1" presStyleIdx="0" presStyleCnt="4"/>
      <dgm:spPr/>
      <dgm:t>
        <a:bodyPr/>
        <a:lstStyle/>
        <a:p>
          <a:endParaRPr lang="en-US"/>
        </a:p>
      </dgm:t>
    </dgm:pt>
    <dgm:pt modelId="{5DAB1530-43FF-2647-A85C-096697ED9B5F}" type="pres">
      <dgm:prSet presAssocID="{E23300C9-CBC6-FA40-999F-027CAB9760EA}" presName="entireBox" presStyleLbl="node1" presStyleIdx="0" presStyleCnt="4"/>
      <dgm:spPr/>
      <dgm:t>
        <a:bodyPr/>
        <a:lstStyle/>
        <a:p>
          <a:endParaRPr lang="en-US"/>
        </a:p>
      </dgm:t>
    </dgm:pt>
    <dgm:pt modelId="{DC8D28C9-BB13-BB41-906C-18F565794596}" type="pres">
      <dgm:prSet presAssocID="{E23300C9-CBC6-FA40-999F-027CAB9760EA}" presName="descendantBox" presStyleCnt="0"/>
      <dgm:spPr/>
    </dgm:pt>
    <dgm:pt modelId="{69CD22FD-076C-6042-9364-5CAA9E82F9A5}" type="pres">
      <dgm:prSet presAssocID="{7CB5CDDE-0169-1B4B-86A3-19718965E46A}" presName="childTextBox" presStyleLbl="fgAccFollowNode1" presStyleIdx="0" presStyleCnt="4">
        <dgm:presLayoutVars>
          <dgm:bulletEnabled val="1"/>
        </dgm:presLayoutVars>
      </dgm:prSet>
      <dgm:spPr/>
      <dgm:t>
        <a:bodyPr/>
        <a:lstStyle/>
        <a:p>
          <a:endParaRPr lang="en-US"/>
        </a:p>
      </dgm:t>
    </dgm:pt>
    <dgm:pt modelId="{B56019EE-2B2E-7B45-9542-73FFEE583553}" type="pres">
      <dgm:prSet presAssocID="{B6EC339B-D411-E14F-8577-6463ACD74478}" presName="sp" presStyleCnt="0"/>
      <dgm:spPr/>
    </dgm:pt>
    <dgm:pt modelId="{9922A897-26AD-FE44-BF80-E5EC27905018}" type="pres">
      <dgm:prSet presAssocID="{4603CA41-1FA2-E04C-ABE4-A3B97ED85B4F}" presName="arrowAndChildren" presStyleCnt="0"/>
      <dgm:spPr/>
    </dgm:pt>
    <dgm:pt modelId="{0C95D143-015B-D545-9D05-E6576238FEF3}" type="pres">
      <dgm:prSet presAssocID="{4603CA41-1FA2-E04C-ABE4-A3B97ED85B4F}" presName="parentTextArrow" presStyleLbl="node1" presStyleIdx="0" presStyleCnt="4"/>
      <dgm:spPr/>
      <dgm:t>
        <a:bodyPr/>
        <a:lstStyle/>
        <a:p>
          <a:endParaRPr lang="en-US"/>
        </a:p>
      </dgm:t>
    </dgm:pt>
    <dgm:pt modelId="{CD5597D1-3DB1-F341-A4C0-BC3289BB2A60}" type="pres">
      <dgm:prSet presAssocID="{4603CA41-1FA2-E04C-ABE4-A3B97ED85B4F}" presName="arrow" presStyleLbl="node1" presStyleIdx="1" presStyleCnt="4"/>
      <dgm:spPr/>
      <dgm:t>
        <a:bodyPr/>
        <a:lstStyle/>
        <a:p>
          <a:endParaRPr lang="en-US"/>
        </a:p>
      </dgm:t>
    </dgm:pt>
    <dgm:pt modelId="{01B6D94B-C264-124A-9973-38AEE8915FCB}" type="pres">
      <dgm:prSet presAssocID="{4603CA41-1FA2-E04C-ABE4-A3B97ED85B4F}" presName="descendantArrow" presStyleCnt="0"/>
      <dgm:spPr/>
    </dgm:pt>
    <dgm:pt modelId="{8C280EC5-59B9-204E-AC78-8B2FE9306A0C}" type="pres">
      <dgm:prSet presAssocID="{110B5C4D-E9A3-3646-95BD-38BA42FDDFC0}" presName="childTextArrow" presStyleLbl="fgAccFollowNode1" presStyleIdx="1" presStyleCnt="4">
        <dgm:presLayoutVars>
          <dgm:bulletEnabled val="1"/>
        </dgm:presLayoutVars>
      </dgm:prSet>
      <dgm:spPr/>
      <dgm:t>
        <a:bodyPr/>
        <a:lstStyle/>
        <a:p>
          <a:endParaRPr lang="en-US"/>
        </a:p>
      </dgm:t>
    </dgm:pt>
    <dgm:pt modelId="{772DFC61-C7EF-3E4B-94A2-678E38621AE8}" type="pres">
      <dgm:prSet presAssocID="{82023883-6E8D-5E46-8838-976F1EE22303}" presName="sp" presStyleCnt="0"/>
      <dgm:spPr/>
    </dgm:pt>
    <dgm:pt modelId="{F81E9AE1-FA1B-E840-8C54-10424B6F8C32}" type="pres">
      <dgm:prSet presAssocID="{399B6C35-AB99-AD42-BD44-02313FD06273}" presName="arrowAndChildren" presStyleCnt="0"/>
      <dgm:spPr/>
    </dgm:pt>
    <dgm:pt modelId="{2CFA1582-1FC6-404E-8D4F-FA44FEA16821}" type="pres">
      <dgm:prSet presAssocID="{399B6C35-AB99-AD42-BD44-02313FD06273}" presName="parentTextArrow" presStyleLbl="node1" presStyleIdx="1" presStyleCnt="4"/>
      <dgm:spPr/>
      <dgm:t>
        <a:bodyPr/>
        <a:lstStyle/>
        <a:p>
          <a:endParaRPr lang="en-US"/>
        </a:p>
      </dgm:t>
    </dgm:pt>
    <dgm:pt modelId="{6FEA2712-018D-9B42-B7C1-CCF790225D92}" type="pres">
      <dgm:prSet presAssocID="{399B6C35-AB99-AD42-BD44-02313FD06273}" presName="arrow" presStyleLbl="node1" presStyleIdx="2" presStyleCnt="4"/>
      <dgm:spPr/>
      <dgm:t>
        <a:bodyPr/>
        <a:lstStyle/>
        <a:p>
          <a:endParaRPr lang="en-US"/>
        </a:p>
      </dgm:t>
    </dgm:pt>
    <dgm:pt modelId="{B52DA446-6A1C-3C47-AF27-815E462763FC}" type="pres">
      <dgm:prSet presAssocID="{399B6C35-AB99-AD42-BD44-02313FD06273}" presName="descendantArrow" presStyleCnt="0"/>
      <dgm:spPr/>
    </dgm:pt>
    <dgm:pt modelId="{B734A3CB-71CF-0640-B27E-4A0C9CD4DD31}" type="pres">
      <dgm:prSet presAssocID="{D00B8FFE-072E-2047-86E1-34A4E3E51219}" presName="childTextArrow" presStyleLbl="fgAccFollowNode1" presStyleIdx="2" presStyleCnt="4">
        <dgm:presLayoutVars>
          <dgm:bulletEnabled val="1"/>
        </dgm:presLayoutVars>
      </dgm:prSet>
      <dgm:spPr/>
      <dgm:t>
        <a:bodyPr/>
        <a:lstStyle/>
        <a:p>
          <a:endParaRPr lang="en-US"/>
        </a:p>
      </dgm:t>
    </dgm:pt>
    <dgm:pt modelId="{5A37B65A-E367-6340-B7E2-349388E1A5CD}" type="pres">
      <dgm:prSet presAssocID="{085CB68E-9EE6-574D-8484-B59BF9F4FBD0}" presName="sp" presStyleCnt="0"/>
      <dgm:spPr/>
    </dgm:pt>
    <dgm:pt modelId="{7850F7E1-E0BF-7E45-9216-00FAF1790186}" type="pres">
      <dgm:prSet presAssocID="{C3EE224B-47B4-E44F-B279-5562DC66E375}" presName="arrowAndChildren" presStyleCnt="0"/>
      <dgm:spPr/>
    </dgm:pt>
    <dgm:pt modelId="{E2B37D7B-D1C6-DF45-B7CC-07AE1BAE57A6}" type="pres">
      <dgm:prSet presAssocID="{C3EE224B-47B4-E44F-B279-5562DC66E375}" presName="parentTextArrow" presStyleLbl="node1" presStyleIdx="2" presStyleCnt="4"/>
      <dgm:spPr/>
      <dgm:t>
        <a:bodyPr/>
        <a:lstStyle/>
        <a:p>
          <a:endParaRPr lang="en-US"/>
        </a:p>
      </dgm:t>
    </dgm:pt>
    <dgm:pt modelId="{97376210-1649-784B-A03F-1EE3938691EC}" type="pres">
      <dgm:prSet presAssocID="{C3EE224B-47B4-E44F-B279-5562DC66E375}" presName="arrow" presStyleLbl="node1" presStyleIdx="3" presStyleCnt="4"/>
      <dgm:spPr/>
      <dgm:t>
        <a:bodyPr/>
        <a:lstStyle/>
        <a:p>
          <a:endParaRPr lang="en-US"/>
        </a:p>
      </dgm:t>
    </dgm:pt>
    <dgm:pt modelId="{B0305BB4-70D8-3549-ADB9-BB4CBE180777}" type="pres">
      <dgm:prSet presAssocID="{C3EE224B-47B4-E44F-B279-5562DC66E375}" presName="descendantArrow" presStyleCnt="0"/>
      <dgm:spPr/>
    </dgm:pt>
    <dgm:pt modelId="{8C5D4EE6-27EA-564E-B398-11C14C651762}" type="pres">
      <dgm:prSet presAssocID="{C2FCA74A-3921-104A-A8C6-EBAAE7845957}" presName="childTextArrow" presStyleLbl="fgAccFollowNode1" presStyleIdx="3" presStyleCnt="4">
        <dgm:presLayoutVars>
          <dgm:bulletEnabled val="1"/>
        </dgm:presLayoutVars>
      </dgm:prSet>
      <dgm:spPr/>
      <dgm:t>
        <a:bodyPr/>
        <a:lstStyle/>
        <a:p>
          <a:endParaRPr lang="en-US"/>
        </a:p>
      </dgm:t>
    </dgm:pt>
  </dgm:ptLst>
  <dgm:cxnLst>
    <dgm:cxn modelId="{E870B170-5BDD-7E45-8225-F4B926D0006E}" type="presOf" srcId="{E23300C9-CBC6-FA40-999F-027CAB9760EA}" destId="{9B4CBC4F-3017-8942-A311-76B0748FDDF8}" srcOrd="0" destOrd="0" presId="urn:microsoft.com/office/officeart/2005/8/layout/process4"/>
    <dgm:cxn modelId="{B35E10E1-E347-1842-9E6D-7F5A2D12A7E3}" srcId="{E23300C9-CBC6-FA40-999F-027CAB9760EA}" destId="{7CB5CDDE-0169-1B4B-86A3-19718965E46A}" srcOrd="0" destOrd="0" parTransId="{B358085B-3C8F-2648-8C70-88E897A7EDBC}" sibTransId="{7A82A411-047D-AB4A-A836-3C060D738EE5}"/>
    <dgm:cxn modelId="{378B359F-BD51-B442-BC8A-257D1F8E3AD8}" srcId="{C3EE224B-47B4-E44F-B279-5562DC66E375}" destId="{C2FCA74A-3921-104A-A8C6-EBAAE7845957}" srcOrd="0" destOrd="0" parTransId="{BADF3440-4851-7F4C-9E8F-89EAAB52CAA9}" sibTransId="{FA8704A8-94EC-1D42-9825-23654195C061}"/>
    <dgm:cxn modelId="{8C696DA7-7157-9345-A3AF-E5A5E102FE61}" type="presOf" srcId="{13B8CE63-624C-D041-B271-4AD6E9FB7CD9}" destId="{CE96F45C-3C5E-0044-BDC2-8DCF54B16066}" srcOrd="0" destOrd="0" presId="urn:microsoft.com/office/officeart/2005/8/layout/process4"/>
    <dgm:cxn modelId="{15BB4E87-B1F5-7841-AE3F-811D8B4E4809}" type="presOf" srcId="{C3EE224B-47B4-E44F-B279-5562DC66E375}" destId="{97376210-1649-784B-A03F-1EE3938691EC}" srcOrd="1" destOrd="0" presId="urn:microsoft.com/office/officeart/2005/8/layout/process4"/>
    <dgm:cxn modelId="{DE925FE2-611D-DC4A-9D70-CA85BFAA7978}" type="presOf" srcId="{399B6C35-AB99-AD42-BD44-02313FD06273}" destId="{2CFA1582-1FC6-404E-8D4F-FA44FEA16821}" srcOrd="0" destOrd="0" presId="urn:microsoft.com/office/officeart/2005/8/layout/process4"/>
    <dgm:cxn modelId="{0E79B1F9-7595-674E-AA7E-854A3EBE5926}" srcId="{13B8CE63-624C-D041-B271-4AD6E9FB7CD9}" destId="{399B6C35-AB99-AD42-BD44-02313FD06273}" srcOrd="1" destOrd="0" parTransId="{2417BDB6-B516-3C44-AE19-D02B8A716C8F}" sibTransId="{82023883-6E8D-5E46-8838-976F1EE22303}"/>
    <dgm:cxn modelId="{A5688A6B-3636-D24E-8198-029C6F692287}" type="presOf" srcId="{4603CA41-1FA2-E04C-ABE4-A3B97ED85B4F}" destId="{CD5597D1-3DB1-F341-A4C0-BC3289BB2A60}" srcOrd="1" destOrd="0" presId="urn:microsoft.com/office/officeart/2005/8/layout/process4"/>
    <dgm:cxn modelId="{9F292FE3-E717-344D-9871-1DE2FFB32B81}" type="presOf" srcId="{4603CA41-1FA2-E04C-ABE4-A3B97ED85B4F}" destId="{0C95D143-015B-D545-9D05-E6576238FEF3}" srcOrd="0" destOrd="0" presId="urn:microsoft.com/office/officeart/2005/8/layout/process4"/>
    <dgm:cxn modelId="{0AF5B28F-8E1C-0744-AC1D-B9893D2A9726}" type="presOf" srcId="{7CB5CDDE-0169-1B4B-86A3-19718965E46A}" destId="{69CD22FD-076C-6042-9364-5CAA9E82F9A5}" srcOrd="0" destOrd="0" presId="urn:microsoft.com/office/officeart/2005/8/layout/process4"/>
    <dgm:cxn modelId="{35AD02B6-F9B5-CC40-8C01-4C3A658EEAA6}" srcId="{4603CA41-1FA2-E04C-ABE4-A3B97ED85B4F}" destId="{110B5C4D-E9A3-3646-95BD-38BA42FDDFC0}" srcOrd="0" destOrd="0" parTransId="{093779F7-852C-B74E-9282-5E54BC6C4D7F}" sibTransId="{080E8570-CD81-E24A-BE00-0703681D5820}"/>
    <dgm:cxn modelId="{5F3610CC-5EE2-4C4C-A27A-D347D07A4394}" type="presOf" srcId="{C2FCA74A-3921-104A-A8C6-EBAAE7845957}" destId="{8C5D4EE6-27EA-564E-B398-11C14C651762}" srcOrd="0" destOrd="0" presId="urn:microsoft.com/office/officeart/2005/8/layout/process4"/>
    <dgm:cxn modelId="{74AC8235-3689-E540-94B0-13BF44A6DCA4}" type="presOf" srcId="{C3EE224B-47B4-E44F-B279-5562DC66E375}" destId="{E2B37D7B-D1C6-DF45-B7CC-07AE1BAE57A6}" srcOrd="0" destOrd="0" presId="urn:microsoft.com/office/officeart/2005/8/layout/process4"/>
    <dgm:cxn modelId="{994F397B-7634-F349-967B-8A2701C5A1FA}" srcId="{13B8CE63-624C-D041-B271-4AD6E9FB7CD9}" destId="{E23300C9-CBC6-FA40-999F-027CAB9760EA}" srcOrd="3" destOrd="0" parTransId="{7376A2B3-FC4B-C949-8E8C-BAF1733E601B}" sibTransId="{765D4E4C-43AC-4849-9C01-694EA7DDE46F}"/>
    <dgm:cxn modelId="{1CCF16BC-819F-9244-8B53-3EDC0988E21E}" srcId="{13B8CE63-624C-D041-B271-4AD6E9FB7CD9}" destId="{C3EE224B-47B4-E44F-B279-5562DC66E375}" srcOrd="0" destOrd="0" parTransId="{C60DEED0-3ECC-4247-A400-DD15E839AF24}" sibTransId="{085CB68E-9EE6-574D-8484-B59BF9F4FBD0}"/>
    <dgm:cxn modelId="{01F09D74-EB43-0E4C-96CB-E2426FEDF144}" type="presOf" srcId="{399B6C35-AB99-AD42-BD44-02313FD06273}" destId="{6FEA2712-018D-9B42-B7C1-CCF790225D92}" srcOrd="1" destOrd="0" presId="urn:microsoft.com/office/officeart/2005/8/layout/process4"/>
    <dgm:cxn modelId="{1642D04E-F38C-1545-8290-5BF82AC44A22}" srcId="{13B8CE63-624C-D041-B271-4AD6E9FB7CD9}" destId="{4603CA41-1FA2-E04C-ABE4-A3B97ED85B4F}" srcOrd="2" destOrd="0" parTransId="{5EF69C37-B9C4-0243-8689-714635203404}" sibTransId="{B6EC339B-D411-E14F-8577-6463ACD74478}"/>
    <dgm:cxn modelId="{67FA9088-DE0B-184A-9CD8-BB1FD218BC24}" type="presOf" srcId="{D00B8FFE-072E-2047-86E1-34A4E3E51219}" destId="{B734A3CB-71CF-0640-B27E-4A0C9CD4DD31}" srcOrd="0" destOrd="0" presId="urn:microsoft.com/office/officeart/2005/8/layout/process4"/>
    <dgm:cxn modelId="{78A463D6-A8EB-A94F-A317-677AD03A2ED8}" srcId="{399B6C35-AB99-AD42-BD44-02313FD06273}" destId="{D00B8FFE-072E-2047-86E1-34A4E3E51219}" srcOrd="0" destOrd="0" parTransId="{61BE6B8D-C659-3946-AED7-367211DC8833}" sibTransId="{1157B085-2E7C-8D4A-A35E-46E2C2C6064A}"/>
    <dgm:cxn modelId="{4D17A4C5-1A82-3144-A94A-B8554D1298D2}" type="presOf" srcId="{E23300C9-CBC6-FA40-999F-027CAB9760EA}" destId="{5DAB1530-43FF-2647-A85C-096697ED9B5F}" srcOrd="1" destOrd="0" presId="urn:microsoft.com/office/officeart/2005/8/layout/process4"/>
    <dgm:cxn modelId="{CE8F453E-F3AB-5E46-85CA-2E084D8842B8}" type="presOf" srcId="{110B5C4D-E9A3-3646-95BD-38BA42FDDFC0}" destId="{8C280EC5-59B9-204E-AC78-8B2FE9306A0C}" srcOrd="0" destOrd="0" presId="urn:microsoft.com/office/officeart/2005/8/layout/process4"/>
    <dgm:cxn modelId="{4DD246A4-424A-3348-BB13-A9F1EA1471C0}" type="presParOf" srcId="{CE96F45C-3C5E-0044-BDC2-8DCF54B16066}" destId="{FCC3893C-5C00-ED4B-AC1C-11ADACFEF4E8}" srcOrd="0" destOrd="0" presId="urn:microsoft.com/office/officeart/2005/8/layout/process4"/>
    <dgm:cxn modelId="{D949168E-7C5F-8C41-BB2A-0FF5B152FB6D}" type="presParOf" srcId="{FCC3893C-5C00-ED4B-AC1C-11ADACFEF4E8}" destId="{9B4CBC4F-3017-8942-A311-76B0748FDDF8}" srcOrd="0" destOrd="0" presId="urn:microsoft.com/office/officeart/2005/8/layout/process4"/>
    <dgm:cxn modelId="{BAF5B809-FCAF-4D45-9566-C5EF30879899}" type="presParOf" srcId="{FCC3893C-5C00-ED4B-AC1C-11ADACFEF4E8}" destId="{5DAB1530-43FF-2647-A85C-096697ED9B5F}" srcOrd="1" destOrd="0" presId="urn:microsoft.com/office/officeart/2005/8/layout/process4"/>
    <dgm:cxn modelId="{E04FC944-25EE-AD47-93A3-D48B19862810}" type="presParOf" srcId="{FCC3893C-5C00-ED4B-AC1C-11ADACFEF4E8}" destId="{DC8D28C9-BB13-BB41-906C-18F565794596}" srcOrd="2" destOrd="0" presId="urn:microsoft.com/office/officeart/2005/8/layout/process4"/>
    <dgm:cxn modelId="{0D99BE16-35E9-6F4B-AA95-147703F496AC}" type="presParOf" srcId="{DC8D28C9-BB13-BB41-906C-18F565794596}" destId="{69CD22FD-076C-6042-9364-5CAA9E82F9A5}" srcOrd="0" destOrd="0" presId="urn:microsoft.com/office/officeart/2005/8/layout/process4"/>
    <dgm:cxn modelId="{FA1878A4-7470-944F-94F1-23AA70DC8B05}" type="presParOf" srcId="{CE96F45C-3C5E-0044-BDC2-8DCF54B16066}" destId="{B56019EE-2B2E-7B45-9542-73FFEE583553}" srcOrd="1" destOrd="0" presId="urn:microsoft.com/office/officeart/2005/8/layout/process4"/>
    <dgm:cxn modelId="{2028691B-4E39-7A48-A18A-ABE94857CC7F}" type="presParOf" srcId="{CE96F45C-3C5E-0044-BDC2-8DCF54B16066}" destId="{9922A897-26AD-FE44-BF80-E5EC27905018}" srcOrd="2" destOrd="0" presId="urn:microsoft.com/office/officeart/2005/8/layout/process4"/>
    <dgm:cxn modelId="{91884DAC-37DC-014A-AD50-8F0453B97391}" type="presParOf" srcId="{9922A897-26AD-FE44-BF80-E5EC27905018}" destId="{0C95D143-015B-D545-9D05-E6576238FEF3}" srcOrd="0" destOrd="0" presId="urn:microsoft.com/office/officeart/2005/8/layout/process4"/>
    <dgm:cxn modelId="{559C3784-CDAD-5446-800B-F76098530525}" type="presParOf" srcId="{9922A897-26AD-FE44-BF80-E5EC27905018}" destId="{CD5597D1-3DB1-F341-A4C0-BC3289BB2A60}" srcOrd="1" destOrd="0" presId="urn:microsoft.com/office/officeart/2005/8/layout/process4"/>
    <dgm:cxn modelId="{17AD2CDD-A216-E440-BAA5-DDE75E157DBF}" type="presParOf" srcId="{9922A897-26AD-FE44-BF80-E5EC27905018}" destId="{01B6D94B-C264-124A-9973-38AEE8915FCB}" srcOrd="2" destOrd="0" presId="urn:microsoft.com/office/officeart/2005/8/layout/process4"/>
    <dgm:cxn modelId="{E10EABC0-D150-A24C-B16E-7D36251E5840}" type="presParOf" srcId="{01B6D94B-C264-124A-9973-38AEE8915FCB}" destId="{8C280EC5-59B9-204E-AC78-8B2FE9306A0C}" srcOrd="0" destOrd="0" presId="urn:microsoft.com/office/officeart/2005/8/layout/process4"/>
    <dgm:cxn modelId="{78B29C86-12DB-494F-AECE-7419426217FC}" type="presParOf" srcId="{CE96F45C-3C5E-0044-BDC2-8DCF54B16066}" destId="{772DFC61-C7EF-3E4B-94A2-678E38621AE8}" srcOrd="3" destOrd="0" presId="urn:microsoft.com/office/officeart/2005/8/layout/process4"/>
    <dgm:cxn modelId="{841DFC7A-EF7D-3E4D-BD4B-153D2BDDCB77}" type="presParOf" srcId="{CE96F45C-3C5E-0044-BDC2-8DCF54B16066}" destId="{F81E9AE1-FA1B-E840-8C54-10424B6F8C32}" srcOrd="4" destOrd="0" presId="urn:microsoft.com/office/officeart/2005/8/layout/process4"/>
    <dgm:cxn modelId="{9C020879-BBBA-3A4F-8FC2-5354BB07B4EE}" type="presParOf" srcId="{F81E9AE1-FA1B-E840-8C54-10424B6F8C32}" destId="{2CFA1582-1FC6-404E-8D4F-FA44FEA16821}" srcOrd="0" destOrd="0" presId="urn:microsoft.com/office/officeart/2005/8/layout/process4"/>
    <dgm:cxn modelId="{43758352-D977-1F4C-A577-8FE88F2DF09B}" type="presParOf" srcId="{F81E9AE1-FA1B-E840-8C54-10424B6F8C32}" destId="{6FEA2712-018D-9B42-B7C1-CCF790225D92}" srcOrd="1" destOrd="0" presId="urn:microsoft.com/office/officeart/2005/8/layout/process4"/>
    <dgm:cxn modelId="{CF7104BF-41EC-2148-9F20-2C70033EEA39}" type="presParOf" srcId="{F81E9AE1-FA1B-E840-8C54-10424B6F8C32}" destId="{B52DA446-6A1C-3C47-AF27-815E462763FC}" srcOrd="2" destOrd="0" presId="urn:microsoft.com/office/officeart/2005/8/layout/process4"/>
    <dgm:cxn modelId="{B55EF254-D3EE-0044-AEA4-4129D73F9399}" type="presParOf" srcId="{B52DA446-6A1C-3C47-AF27-815E462763FC}" destId="{B734A3CB-71CF-0640-B27E-4A0C9CD4DD31}" srcOrd="0" destOrd="0" presId="urn:microsoft.com/office/officeart/2005/8/layout/process4"/>
    <dgm:cxn modelId="{D69312EB-140B-E74E-AF50-D52B09B751D2}" type="presParOf" srcId="{CE96F45C-3C5E-0044-BDC2-8DCF54B16066}" destId="{5A37B65A-E367-6340-B7E2-349388E1A5CD}" srcOrd="5" destOrd="0" presId="urn:microsoft.com/office/officeart/2005/8/layout/process4"/>
    <dgm:cxn modelId="{AC56B840-F01C-7740-9516-63802F677F61}" type="presParOf" srcId="{CE96F45C-3C5E-0044-BDC2-8DCF54B16066}" destId="{7850F7E1-E0BF-7E45-9216-00FAF1790186}" srcOrd="6" destOrd="0" presId="urn:microsoft.com/office/officeart/2005/8/layout/process4"/>
    <dgm:cxn modelId="{E4B6F3BE-E0FA-6143-924C-8A13CD525C52}" type="presParOf" srcId="{7850F7E1-E0BF-7E45-9216-00FAF1790186}" destId="{E2B37D7B-D1C6-DF45-B7CC-07AE1BAE57A6}" srcOrd="0" destOrd="0" presId="urn:microsoft.com/office/officeart/2005/8/layout/process4"/>
    <dgm:cxn modelId="{1611E0FC-0788-774C-B277-70201E17EE2C}" type="presParOf" srcId="{7850F7E1-E0BF-7E45-9216-00FAF1790186}" destId="{97376210-1649-784B-A03F-1EE3938691EC}" srcOrd="1" destOrd="0" presId="urn:microsoft.com/office/officeart/2005/8/layout/process4"/>
    <dgm:cxn modelId="{83A98224-BA24-5C42-A27A-99BCFCCAF951}" type="presParOf" srcId="{7850F7E1-E0BF-7E45-9216-00FAF1790186}" destId="{B0305BB4-70D8-3549-ADB9-BB4CBE180777}" srcOrd="2" destOrd="0" presId="urn:microsoft.com/office/officeart/2005/8/layout/process4"/>
    <dgm:cxn modelId="{44B6DE46-9EA8-DB40-876E-C89023362062}" type="presParOf" srcId="{B0305BB4-70D8-3549-ADB9-BB4CBE180777}" destId="{8C5D4EE6-27EA-564E-B398-11C14C65176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E8628-E751-E540-97CD-004B52B1568E}">
      <dsp:nvSpPr>
        <dsp:cNvPr id="0" name=""/>
        <dsp:cNvSpPr/>
      </dsp:nvSpPr>
      <dsp:spPr>
        <a:xfrm>
          <a:off x="1464564" y="0"/>
          <a:ext cx="1700784" cy="94488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Apple Intangible Brand Assets</a:t>
          </a:r>
          <a:endParaRPr lang="en-US" sz="1200" kern="1200" dirty="0"/>
        </a:p>
      </dsp:txBody>
      <dsp:txXfrm>
        <a:off x="1492239" y="27675"/>
        <a:ext cx="1645434" cy="889530"/>
      </dsp:txXfrm>
    </dsp:sp>
    <dsp:sp modelId="{6CCE790C-C925-804D-8397-BD6781E164E6}">
      <dsp:nvSpPr>
        <dsp:cNvPr id="0" name=""/>
        <dsp:cNvSpPr/>
      </dsp:nvSpPr>
      <dsp:spPr>
        <a:xfrm>
          <a:off x="3921252" y="0"/>
          <a:ext cx="1700784" cy="94488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Apple Tangible Assets</a:t>
          </a:r>
          <a:endParaRPr lang="en-US" sz="1200" kern="1200" dirty="0"/>
        </a:p>
      </dsp:txBody>
      <dsp:txXfrm>
        <a:off x="3948927" y="27675"/>
        <a:ext cx="1645434" cy="889530"/>
      </dsp:txXfrm>
    </dsp:sp>
    <dsp:sp modelId="{AB27D401-B886-6341-98D2-F25883F9AA21}">
      <dsp:nvSpPr>
        <dsp:cNvPr id="0" name=""/>
        <dsp:cNvSpPr/>
      </dsp:nvSpPr>
      <dsp:spPr>
        <a:xfrm>
          <a:off x="3188970" y="4015740"/>
          <a:ext cx="708660" cy="708660"/>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5D5A95-6539-F64E-B110-8040B7557C21}">
      <dsp:nvSpPr>
        <dsp:cNvPr id="0" name=""/>
        <dsp:cNvSpPr/>
      </dsp:nvSpPr>
      <dsp:spPr>
        <a:xfrm rot="21360000">
          <a:off x="1416670" y="3712071"/>
          <a:ext cx="4253258" cy="29741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B54AC-EF46-0647-89EE-FBC9A604CD55}">
      <dsp:nvSpPr>
        <dsp:cNvPr id="0" name=""/>
        <dsp:cNvSpPr/>
      </dsp:nvSpPr>
      <dsp:spPr>
        <a:xfrm rot="21360000">
          <a:off x="1423783" y="3176263"/>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Apple Design and Engineering</a:t>
          </a:r>
          <a:endParaRPr lang="en-US" sz="900" kern="1200" dirty="0"/>
        </a:p>
      </dsp:txBody>
      <dsp:txXfrm>
        <a:off x="1452237" y="3204717"/>
        <a:ext cx="1630949" cy="525984"/>
      </dsp:txXfrm>
    </dsp:sp>
    <dsp:sp modelId="{3A6B7881-B5CA-D643-9DC3-D64497AC6DC8}">
      <dsp:nvSpPr>
        <dsp:cNvPr id="0" name=""/>
        <dsp:cNvSpPr/>
      </dsp:nvSpPr>
      <dsp:spPr>
        <a:xfrm rot="21360000">
          <a:off x="1376539" y="2552642"/>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Apple Names and Logo</a:t>
          </a:r>
          <a:endParaRPr lang="en-US" sz="900" kern="1200" dirty="0"/>
        </a:p>
      </dsp:txBody>
      <dsp:txXfrm>
        <a:off x="1404993" y="2581096"/>
        <a:ext cx="1630949" cy="525984"/>
      </dsp:txXfrm>
    </dsp:sp>
    <dsp:sp modelId="{D7130F17-4DC0-C643-A914-4E5ADEE3BDEE}">
      <dsp:nvSpPr>
        <dsp:cNvPr id="0" name=""/>
        <dsp:cNvSpPr/>
      </dsp:nvSpPr>
      <dsp:spPr>
        <a:xfrm rot="21360000">
          <a:off x="1329295" y="1929021"/>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Apple Trademarks</a:t>
          </a:r>
          <a:endParaRPr lang="en-US" sz="900" kern="1200" dirty="0"/>
        </a:p>
      </dsp:txBody>
      <dsp:txXfrm>
        <a:off x="1357749" y="1957475"/>
        <a:ext cx="1630949" cy="525984"/>
      </dsp:txXfrm>
    </dsp:sp>
    <dsp:sp modelId="{230F649E-57F0-F142-87CD-2B51AC46C863}">
      <dsp:nvSpPr>
        <dsp:cNvPr id="0" name=""/>
        <dsp:cNvSpPr/>
      </dsp:nvSpPr>
      <dsp:spPr>
        <a:xfrm rot="21360000">
          <a:off x="1282051" y="1305401"/>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Apple Patents</a:t>
          </a:r>
          <a:endParaRPr lang="en-US" sz="900" kern="1200" dirty="0"/>
        </a:p>
      </dsp:txBody>
      <dsp:txXfrm>
        <a:off x="1310505" y="1333855"/>
        <a:ext cx="1630949" cy="525984"/>
      </dsp:txXfrm>
    </dsp:sp>
    <dsp:sp modelId="{BCA784BE-E2DF-8340-883D-D8D797B9BB04}">
      <dsp:nvSpPr>
        <dsp:cNvPr id="0" name=""/>
        <dsp:cNvSpPr/>
      </dsp:nvSpPr>
      <dsp:spPr>
        <a:xfrm rot="21360000">
          <a:off x="3880471" y="3006185"/>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Other Assets</a:t>
          </a:r>
        </a:p>
        <a:p>
          <a:pPr lvl="0" algn="ctr" defTabSz="400050">
            <a:lnSpc>
              <a:spcPct val="90000"/>
            </a:lnSpc>
            <a:spcBef>
              <a:spcPct val="0"/>
            </a:spcBef>
            <a:spcAft>
              <a:spcPct val="35000"/>
            </a:spcAft>
          </a:pPr>
          <a:r>
            <a:rPr lang="en-US" sz="900" kern="1200" dirty="0" smtClean="0"/>
            <a:t>$63 Billion</a:t>
          </a:r>
          <a:endParaRPr lang="en-US" sz="900" kern="1200" dirty="0"/>
        </a:p>
      </dsp:txBody>
      <dsp:txXfrm>
        <a:off x="3908925" y="3034639"/>
        <a:ext cx="1630949" cy="525984"/>
      </dsp:txXfrm>
    </dsp:sp>
    <dsp:sp modelId="{9F891399-947F-934C-B8B7-77E82E15E273}">
      <dsp:nvSpPr>
        <dsp:cNvPr id="0" name=""/>
        <dsp:cNvSpPr/>
      </dsp:nvSpPr>
      <dsp:spPr>
        <a:xfrm rot="21360000">
          <a:off x="3833227" y="2382564"/>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Property, Plant &amp; Equipment </a:t>
          </a:r>
        </a:p>
        <a:p>
          <a:pPr lvl="0" algn="ctr" defTabSz="400050">
            <a:lnSpc>
              <a:spcPct val="90000"/>
            </a:lnSpc>
            <a:spcBef>
              <a:spcPct val="0"/>
            </a:spcBef>
            <a:spcAft>
              <a:spcPct val="35000"/>
            </a:spcAft>
          </a:pPr>
          <a:r>
            <a:rPr lang="en-US" sz="900" kern="1200" dirty="0" smtClean="0"/>
            <a:t>$8 Billion</a:t>
          </a:r>
          <a:endParaRPr lang="en-US" sz="900" kern="1200" dirty="0"/>
        </a:p>
      </dsp:txBody>
      <dsp:txXfrm>
        <a:off x="3861681" y="2411018"/>
        <a:ext cx="1630949" cy="525984"/>
      </dsp:txXfrm>
    </dsp:sp>
    <dsp:sp modelId="{302ACF9C-11E6-6744-AE0D-219AED93944D}">
      <dsp:nvSpPr>
        <dsp:cNvPr id="0" name=""/>
        <dsp:cNvSpPr/>
      </dsp:nvSpPr>
      <dsp:spPr>
        <a:xfrm rot="21360000">
          <a:off x="3785983" y="1758943"/>
          <a:ext cx="1687857" cy="58289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Current Assets</a:t>
          </a:r>
        </a:p>
        <a:p>
          <a:pPr lvl="0" algn="ctr" defTabSz="400050">
            <a:lnSpc>
              <a:spcPct val="90000"/>
            </a:lnSpc>
            <a:spcBef>
              <a:spcPct val="0"/>
            </a:spcBef>
            <a:spcAft>
              <a:spcPct val="35000"/>
            </a:spcAft>
          </a:pPr>
          <a:r>
            <a:rPr lang="en-US" sz="900" kern="1200" dirty="0" smtClean="0"/>
            <a:t>$45 Billion</a:t>
          </a:r>
          <a:endParaRPr lang="en-US" sz="900" kern="1200" dirty="0"/>
        </a:p>
      </dsp:txBody>
      <dsp:txXfrm>
        <a:off x="3814437" y="1787397"/>
        <a:ext cx="1630949" cy="525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A561CB-CED2-1B4E-A4B6-0C84F69BB972}" type="datetimeFigureOut">
              <a:rPr lang="en-US" smtClean="0"/>
              <a:t>8/2/13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76610-9AD8-AC44-9BB6-BDB31077F145}" type="slidenum">
              <a:rPr lang="en-US" smtClean="0"/>
              <a:t>‹#›</a:t>
            </a:fld>
            <a:endParaRPr lang="en-US"/>
          </a:p>
        </p:txBody>
      </p:sp>
    </p:spTree>
    <p:extLst>
      <p:ext uri="{BB962C8B-B14F-4D97-AF65-F5344CB8AC3E}">
        <p14:creationId xmlns:p14="http://schemas.microsoft.com/office/powerpoint/2010/main" val="659840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84C8A-A27C-7644-BB4A-B350F94B7312}" type="datetimeFigureOut">
              <a:rPr lang="en-US" smtClean="0"/>
              <a:t>8/2/13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09D8A-4F83-7348-BE27-DA671583D0DD}" type="slidenum">
              <a:rPr lang="en-US" smtClean="0"/>
              <a:t>‹#›</a:t>
            </a:fld>
            <a:endParaRPr lang="en-US"/>
          </a:p>
        </p:txBody>
      </p:sp>
    </p:spTree>
    <p:extLst>
      <p:ext uri="{BB962C8B-B14F-4D97-AF65-F5344CB8AC3E}">
        <p14:creationId xmlns:p14="http://schemas.microsoft.com/office/powerpoint/2010/main" val="27646992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325CF92-041B-C546-AE82-182B68541CE1}" type="datetime1">
              <a:rPr lang="en-US" smtClean="0"/>
              <a:t>8/2/13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CC7EC7-0AB3-8B48-9D0F-67168960212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5B546-AE17-D049-8E08-F6F99A53AB3A}" type="datetime1">
              <a:rPr lang="en-US" smtClean="0"/>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C7EC7-0AB3-8B48-9D0F-67168960212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FCC7EC7-0AB3-8B48-9D0F-67168960212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221270-E1B7-CB4C-93F6-FB2941B845EE}" type="datetime1">
              <a:rPr lang="en-US" smtClean="0"/>
              <a:t>8/2/13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3BB285-80D9-BF43-8210-7376FD6949C8}" type="datetime1">
              <a:rPr lang="en-US" smtClean="0"/>
              <a:t>8/2/13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FCC7EC7-0AB3-8B48-9D0F-67168960212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8D0DE06-954D-E040-9455-7FB75297EAE0}" type="datetime1">
              <a:rPr lang="en-US" smtClean="0"/>
              <a:t>8/2/13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CC7EC7-0AB3-8B48-9D0F-67168960212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A82FFA7-3AAF-6147-A2C3-A58EB3968351}" type="datetime1">
              <a:rPr lang="en-US" smtClean="0"/>
              <a:t>8/2/13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C7EC7-0AB3-8B48-9D0F-67168960212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F39A65-D881-4B41-B435-96147F6CC914}" type="datetime1">
              <a:rPr lang="en-US" smtClean="0"/>
              <a:t>8/2/13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FCC7EC7-0AB3-8B48-9D0F-67168960212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736D50-5A1F-6343-A3F4-419C0EB5D78C}" type="datetime1">
              <a:rPr lang="en-US" smtClean="0"/>
              <a:t>8/2/13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FCC7EC7-0AB3-8B48-9D0F-6716896021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80FF7D8-596E-DA4D-A286-E1AACEB15DC2}" type="datetime1">
              <a:rPr lang="en-US" smtClean="0"/>
              <a:t>8/2/13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FCC7EC7-0AB3-8B48-9D0F-6716896021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FCC7EC7-0AB3-8B48-9D0F-67168960212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AA25FC-A701-A843-86F5-21D927294B33}" type="datetime1">
              <a:rPr lang="en-US" smtClean="0"/>
              <a:t>8/2/13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FCC7EC7-0AB3-8B48-9D0F-67168960212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9FFC82D-E152-9E4E-98CF-345ED3F8996F}" type="datetime1">
              <a:rPr lang="en-US" smtClean="0"/>
              <a:t>8/2/13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E2A8BE-6665-E440-980A-54308C5BCD8B}" type="datetime1">
              <a:rPr lang="en-US" smtClean="0"/>
              <a:t>8/2/13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FCC7EC7-0AB3-8B48-9D0F-67168960212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Roche Center for Catholic Education</a:t>
            </a:r>
          </a:p>
          <a:p>
            <a:r>
              <a:rPr lang="en-US" sz="1300" dirty="0" smtClean="0"/>
              <a:t>Boston College</a:t>
            </a:r>
          </a:p>
          <a:p>
            <a:endParaRPr lang="en-US" dirty="0" smtClean="0"/>
          </a:p>
          <a:p>
            <a:endParaRPr lang="en-US" dirty="0"/>
          </a:p>
          <a:p>
            <a:r>
              <a:rPr lang="en-US" dirty="0" smtClean="0"/>
              <a:t>Dr. Gerald smith</a:t>
            </a:r>
          </a:p>
          <a:p>
            <a:r>
              <a:rPr lang="en-US" sz="1200" dirty="0" smtClean="0"/>
              <a:t>Carroll school of Management</a:t>
            </a:r>
          </a:p>
          <a:p>
            <a:r>
              <a:rPr lang="en-US" sz="1200" dirty="0" smtClean="0"/>
              <a:t>Boston College</a:t>
            </a:r>
            <a:endParaRPr lang="en-US" sz="1200" dirty="0"/>
          </a:p>
        </p:txBody>
      </p:sp>
      <p:sp>
        <p:nvSpPr>
          <p:cNvPr id="2" name="Title 1"/>
          <p:cNvSpPr>
            <a:spLocks noGrp="1"/>
          </p:cNvSpPr>
          <p:nvPr>
            <p:ph type="ctrTitle"/>
          </p:nvPr>
        </p:nvSpPr>
        <p:spPr/>
        <p:txBody>
          <a:bodyPr/>
          <a:lstStyle/>
          <a:p>
            <a:r>
              <a:rPr lang="en-US" dirty="0" smtClean="0"/>
              <a:t>Marketing Your School Brand</a:t>
            </a:r>
            <a:endParaRPr lang="en-US" dirty="0"/>
          </a:p>
        </p:txBody>
      </p:sp>
    </p:spTree>
    <p:extLst>
      <p:ext uri="{BB962C8B-B14F-4D97-AF65-F5344CB8AC3E}">
        <p14:creationId xmlns:p14="http://schemas.microsoft.com/office/powerpoint/2010/main" val="29677243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Non-Catholics as a Target Market</a:t>
            </a:r>
            <a:endParaRPr lang="en-US" dirty="0"/>
          </a:p>
        </p:txBody>
      </p:sp>
      <p:pic>
        <p:nvPicPr>
          <p:cNvPr id="3" name="Picture 2" descr="Screen Shot 2012-11-05 at 7.29.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657183"/>
          </a:xfrm>
          <a:prstGeom prst="rect">
            <a:avLst/>
          </a:prstGeom>
        </p:spPr>
      </p:pic>
      <p:sp>
        <p:nvSpPr>
          <p:cNvPr id="4" name="TextBox 3"/>
          <p:cNvSpPr txBox="1"/>
          <p:nvPr/>
        </p:nvSpPr>
        <p:spPr>
          <a:xfrm>
            <a:off x="4314084" y="5383033"/>
            <a:ext cx="1172316" cy="338554"/>
          </a:xfrm>
          <a:prstGeom prst="rect">
            <a:avLst/>
          </a:prstGeom>
          <a:noFill/>
          <a:ln>
            <a:noFill/>
          </a:ln>
        </p:spPr>
        <p:txBody>
          <a:bodyPr wrap="none" rtlCol="0">
            <a:spAutoFit/>
          </a:bodyPr>
          <a:lstStyle/>
          <a:p>
            <a:r>
              <a:rPr lang="en-US" sz="1600" dirty="0" smtClean="0">
                <a:solidFill>
                  <a:srgbClr val="FF0000"/>
                </a:solidFill>
              </a:rPr>
              <a:t>1970: 2.7%</a:t>
            </a:r>
            <a:endParaRPr lang="en-US" sz="1600" dirty="0">
              <a:solidFill>
                <a:srgbClr val="FF0000"/>
              </a:solidFill>
            </a:endParaRPr>
          </a:p>
        </p:txBody>
      </p:sp>
      <p:sp>
        <p:nvSpPr>
          <p:cNvPr id="5" name="Rounded Rectangle 4"/>
          <p:cNvSpPr/>
          <p:nvPr/>
        </p:nvSpPr>
        <p:spPr>
          <a:xfrm>
            <a:off x="228600" y="5383033"/>
            <a:ext cx="5486400" cy="33855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28600" y="2057400"/>
            <a:ext cx="8607552" cy="33855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FCC7EC7-0AB3-8B48-9D0F-671689602121}" type="slidenum">
              <a:rPr lang="en-US" smtClean="0"/>
              <a:t>10</a:t>
            </a:fld>
            <a:endParaRPr lang="en-US"/>
          </a:p>
        </p:txBody>
      </p:sp>
    </p:spTree>
    <p:extLst>
      <p:ext uri="{BB962C8B-B14F-4D97-AF65-F5344CB8AC3E}">
        <p14:creationId xmlns:p14="http://schemas.microsoft.com/office/powerpoint/2010/main" val="3486110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1-05 at 7.35.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0" y="396931"/>
            <a:ext cx="8605493" cy="5699069"/>
          </a:xfrm>
          <a:prstGeom prst="rect">
            <a:avLst/>
          </a:prstGeom>
        </p:spPr>
      </p:pic>
      <p:cxnSp>
        <p:nvCxnSpPr>
          <p:cNvPr id="4" name="Straight Connector 3"/>
          <p:cNvCxnSpPr/>
          <p:nvPr/>
        </p:nvCxnSpPr>
        <p:spPr>
          <a:xfrm>
            <a:off x="4575048" y="2005390"/>
            <a:ext cx="3959352"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51440" y="3914020"/>
            <a:ext cx="3678160"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27832" y="5105400"/>
            <a:ext cx="4235168"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27832" y="5358190"/>
            <a:ext cx="4235168"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27832" y="5610980"/>
            <a:ext cx="4235168"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533400" y="3276600"/>
            <a:ext cx="2514600" cy="16002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FCC7EC7-0AB3-8B48-9D0F-671689602121}" type="slidenum">
              <a:rPr lang="en-US" smtClean="0"/>
              <a:t>11</a:t>
            </a:fld>
            <a:endParaRPr lang="en-US"/>
          </a:p>
        </p:txBody>
      </p:sp>
    </p:spTree>
    <p:extLst>
      <p:ext uri="{BB962C8B-B14F-4D97-AF65-F5344CB8AC3E}">
        <p14:creationId xmlns:p14="http://schemas.microsoft.com/office/powerpoint/2010/main" val="1244490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033671" y="1524000"/>
          <a:ext cx="708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400800" y="5562600"/>
            <a:ext cx="251460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sz="1200" dirty="0">
                <a:solidFill>
                  <a:srgbClr val="000000"/>
                </a:solidFill>
                <a:latin typeface="Century Gothic"/>
              </a:rPr>
              <a:t>Apple’s Total Market Value (March 2012)</a:t>
            </a:r>
          </a:p>
          <a:p>
            <a:pPr defTabSz="457200" eaLnBrk="1" fontAlgn="auto" hangingPunct="1">
              <a:spcBef>
                <a:spcPts val="0"/>
              </a:spcBef>
              <a:spcAft>
                <a:spcPts val="0"/>
              </a:spcAft>
              <a:defRPr/>
            </a:pPr>
            <a:r>
              <a:rPr lang="en-US" sz="1200" dirty="0">
                <a:solidFill>
                  <a:srgbClr val="000000"/>
                </a:solidFill>
                <a:latin typeface="Century Gothic"/>
              </a:rPr>
              <a:t>$506.2 Billion</a:t>
            </a:r>
          </a:p>
        </p:txBody>
      </p:sp>
      <p:sp>
        <p:nvSpPr>
          <p:cNvPr id="5" name="Right Brace 4"/>
          <p:cNvSpPr/>
          <p:nvPr/>
        </p:nvSpPr>
        <p:spPr>
          <a:xfrm>
            <a:off x="7162800" y="2717800"/>
            <a:ext cx="457200" cy="26162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defTabSz="457200" eaLnBrk="1" fontAlgn="auto" hangingPunct="1">
              <a:spcBef>
                <a:spcPts val="0"/>
              </a:spcBef>
              <a:spcAft>
                <a:spcPts val="0"/>
              </a:spcAft>
              <a:defRPr/>
            </a:pPr>
            <a:endParaRPr lang="en-US" sz="1800">
              <a:solidFill>
                <a:prstClr val="black"/>
              </a:solidFill>
              <a:latin typeface="Century Gothic"/>
            </a:endParaRPr>
          </a:p>
        </p:txBody>
      </p:sp>
      <p:sp>
        <p:nvSpPr>
          <p:cNvPr id="6" name="Right Brace 5"/>
          <p:cNvSpPr/>
          <p:nvPr/>
        </p:nvSpPr>
        <p:spPr>
          <a:xfrm rot="10800000">
            <a:off x="1676400" y="2717800"/>
            <a:ext cx="457200" cy="26162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defTabSz="457200" eaLnBrk="1" fontAlgn="auto" hangingPunct="1">
              <a:spcBef>
                <a:spcPts val="0"/>
              </a:spcBef>
              <a:spcAft>
                <a:spcPts val="0"/>
              </a:spcAft>
              <a:defRPr/>
            </a:pPr>
            <a:endParaRPr lang="en-US" sz="1800">
              <a:solidFill>
                <a:prstClr val="black"/>
              </a:solidFill>
              <a:latin typeface="Century Gothic"/>
            </a:endParaRPr>
          </a:p>
        </p:txBody>
      </p:sp>
      <p:sp>
        <p:nvSpPr>
          <p:cNvPr id="7" name="TextBox 6"/>
          <p:cNvSpPr txBox="1"/>
          <p:nvPr/>
        </p:nvSpPr>
        <p:spPr>
          <a:xfrm>
            <a:off x="7712075" y="3276600"/>
            <a:ext cx="974725" cy="1016000"/>
          </a:xfrm>
          <a:prstGeom prst="rect">
            <a:avLst/>
          </a:prstGeom>
          <a:noFill/>
        </p:spPr>
        <p:txBody>
          <a:bodyPr wrap="none">
            <a:spAutoFit/>
          </a:bodyPr>
          <a:lstStyle/>
          <a:p>
            <a:pPr defTabSz="457200" eaLnBrk="1" fontAlgn="auto" hangingPunct="1">
              <a:spcBef>
                <a:spcPts val="0"/>
              </a:spcBef>
              <a:spcAft>
                <a:spcPts val="0"/>
              </a:spcAft>
              <a:defRPr/>
            </a:pPr>
            <a:r>
              <a:rPr lang="en-US" sz="1200" dirty="0">
                <a:solidFill>
                  <a:prstClr val="black"/>
                </a:solidFill>
                <a:latin typeface="Century Gothic"/>
                <a:ea typeface="+mn-ea"/>
                <a:cs typeface="+mn-cs"/>
              </a:rPr>
              <a:t>Total</a:t>
            </a:r>
          </a:p>
          <a:p>
            <a:pPr defTabSz="457200" eaLnBrk="1" fontAlgn="auto" hangingPunct="1">
              <a:spcBef>
                <a:spcPts val="0"/>
              </a:spcBef>
              <a:spcAft>
                <a:spcPts val="0"/>
              </a:spcAft>
              <a:defRPr/>
            </a:pPr>
            <a:r>
              <a:rPr lang="en-US" sz="1200" dirty="0">
                <a:solidFill>
                  <a:prstClr val="black"/>
                </a:solidFill>
                <a:latin typeface="Century Gothic"/>
                <a:ea typeface="+mn-ea"/>
                <a:cs typeface="+mn-cs"/>
              </a:rPr>
              <a:t>Book</a:t>
            </a:r>
          </a:p>
          <a:p>
            <a:pPr defTabSz="457200" eaLnBrk="1" fontAlgn="auto" hangingPunct="1">
              <a:spcBef>
                <a:spcPts val="0"/>
              </a:spcBef>
              <a:spcAft>
                <a:spcPts val="0"/>
              </a:spcAft>
              <a:defRPr/>
            </a:pPr>
            <a:r>
              <a:rPr lang="en-US" sz="1200" dirty="0">
                <a:solidFill>
                  <a:prstClr val="black"/>
                </a:solidFill>
                <a:latin typeface="Century Gothic"/>
                <a:ea typeface="+mn-ea"/>
                <a:cs typeface="+mn-cs"/>
              </a:rPr>
              <a:t>Value</a:t>
            </a:r>
          </a:p>
          <a:p>
            <a:pPr defTabSz="457200" eaLnBrk="1" fontAlgn="auto" hangingPunct="1">
              <a:spcBef>
                <a:spcPts val="0"/>
              </a:spcBef>
              <a:spcAft>
                <a:spcPts val="0"/>
              </a:spcAft>
              <a:defRPr/>
            </a:pPr>
            <a:endParaRPr lang="en-US" sz="1200" dirty="0">
              <a:solidFill>
                <a:prstClr val="black"/>
              </a:solidFill>
              <a:latin typeface="Century Gothic"/>
              <a:ea typeface="+mn-ea"/>
              <a:cs typeface="+mn-cs"/>
            </a:endParaRPr>
          </a:p>
          <a:p>
            <a:pPr defTabSz="457200" eaLnBrk="1" fontAlgn="auto" hangingPunct="1">
              <a:spcBef>
                <a:spcPts val="0"/>
              </a:spcBef>
              <a:spcAft>
                <a:spcPts val="0"/>
              </a:spcAft>
              <a:defRPr/>
            </a:pPr>
            <a:r>
              <a:rPr lang="en-US" sz="1200" dirty="0">
                <a:solidFill>
                  <a:prstClr val="black"/>
                </a:solidFill>
                <a:latin typeface="Century Gothic"/>
                <a:ea typeface="+mn-ea"/>
                <a:cs typeface="+mn-cs"/>
              </a:rPr>
              <a:t>$116 Billion</a:t>
            </a:r>
          </a:p>
        </p:txBody>
      </p:sp>
      <p:sp>
        <p:nvSpPr>
          <p:cNvPr id="8" name="TextBox 7"/>
          <p:cNvSpPr txBox="1"/>
          <p:nvPr/>
        </p:nvSpPr>
        <p:spPr>
          <a:xfrm>
            <a:off x="457200" y="3276600"/>
            <a:ext cx="1111250" cy="1016000"/>
          </a:xfrm>
          <a:prstGeom prst="rect">
            <a:avLst/>
          </a:prstGeom>
          <a:noFill/>
        </p:spPr>
        <p:txBody>
          <a:bodyPr wrap="none">
            <a:spAutoFit/>
          </a:bodyPr>
          <a:lstStyle/>
          <a:p>
            <a:pPr defTabSz="457200" eaLnBrk="1" fontAlgn="auto" hangingPunct="1">
              <a:spcBef>
                <a:spcPts val="0"/>
              </a:spcBef>
              <a:spcAft>
                <a:spcPts val="0"/>
              </a:spcAft>
              <a:defRPr/>
            </a:pPr>
            <a:r>
              <a:rPr lang="en-US" sz="1200" dirty="0">
                <a:solidFill>
                  <a:prstClr val="black"/>
                </a:solidFill>
                <a:latin typeface="Century Gothic"/>
                <a:ea typeface="+mn-ea"/>
                <a:cs typeface="+mn-cs"/>
              </a:rPr>
              <a:t>Total</a:t>
            </a:r>
          </a:p>
          <a:p>
            <a:pPr defTabSz="457200" eaLnBrk="1" fontAlgn="auto" hangingPunct="1">
              <a:spcBef>
                <a:spcPts val="0"/>
              </a:spcBef>
              <a:spcAft>
                <a:spcPts val="0"/>
              </a:spcAft>
              <a:defRPr/>
            </a:pPr>
            <a:r>
              <a:rPr lang="en-US" sz="1200" dirty="0">
                <a:solidFill>
                  <a:prstClr val="black"/>
                </a:solidFill>
                <a:latin typeface="Century Gothic"/>
                <a:ea typeface="+mn-ea"/>
                <a:cs typeface="+mn-cs"/>
              </a:rPr>
              <a:t>Brand Assets</a:t>
            </a:r>
          </a:p>
          <a:p>
            <a:pPr defTabSz="457200" eaLnBrk="1" fontAlgn="auto" hangingPunct="1">
              <a:spcBef>
                <a:spcPts val="0"/>
              </a:spcBef>
              <a:spcAft>
                <a:spcPts val="0"/>
              </a:spcAft>
              <a:defRPr/>
            </a:pPr>
            <a:r>
              <a:rPr lang="en-US" sz="1200" dirty="0">
                <a:solidFill>
                  <a:prstClr val="black"/>
                </a:solidFill>
                <a:latin typeface="Century Gothic"/>
                <a:ea typeface="+mn-ea"/>
                <a:cs typeface="+mn-cs"/>
              </a:rPr>
              <a:t>Value</a:t>
            </a:r>
          </a:p>
          <a:p>
            <a:pPr defTabSz="457200" eaLnBrk="1" fontAlgn="auto" hangingPunct="1">
              <a:spcBef>
                <a:spcPts val="0"/>
              </a:spcBef>
              <a:spcAft>
                <a:spcPts val="0"/>
              </a:spcAft>
              <a:defRPr/>
            </a:pPr>
            <a:endParaRPr lang="en-US" sz="1200" dirty="0">
              <a:solidFill>
                <a:prstClr val="black"/>
              </a:solidFill>
              <a:latin typeface="Century Gothic"/>
              <a:ea typeface="+mn-ea"/>
              <a:cs typeface="+mn-cs"/>
            </a:endParaRPr>
          </a:p>
          <a:p>
            <a:pPr defTabSz="457200" eaLnBrk="1" fontAlgn="auto" hangingPunct="1">
              <a:spcBef>
                <a:spcPts val="0"/>
              </a:spcBef>
              <a:spcAft>
                <a:spcPts val="0"/>
              </a:spcAft>
              <a:defRPr/>
            </a:pPr>
            <a:r>
              <a:rPr lang="en-US" sz="1200" dirty="0">
                <a:solidFill>
                  <a:prstClr val="black"/>
                </a:solidFill>
                <a:latin typeface="Century Gothic"/>
                <a:ea typeface="+mn-ea"/>
                <a:cs typeface="+mn-cs"/>
              </a:rPr>
              <a:t>$ __________</a:t>
            </a:r>
          </a:p>
        </p:txBody>
      </p:sp>
      <p:sp>
        <p:nvSpPr>
          <p:cNvPr id="9" name="Title 8"/>
          <p:cNvSpPr>
            <a:spLocks noGrp="1"/>
          </p:cNvSpPr>
          <p:nvPr>
            <p:ph type="title"/>
          </p:nvPr>
        </p:nvSpPr>
        <p:spPr/>
        <p:txBody>
          <a:bodyPr/>
          <a:lstStyle/>
          <a:p>
            <a:r>
              <a:rPr lang="en-US" dirty="0" smtClean="0"/>
              <a:t>Which is Worth More?</a:t>
            </a:r>
            <a:endParaRPr lang="en-US" dirty="0"/>
          </a:p>
        </p:txBody>
      </p:sp>
      <p:pic>
        <p:nvPicPr>
          <p:cNvPr id="2" name="Picture 1" descr="Screen Shot 2012-11-07 at 7.10.4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371600"/>
            <a:ext cx="1121615" cy="1371600"/>
          </a:xfrm>
          <a:prstGeom prst="rect">
            <a:avLst/>
          </a:prstGeom>
        </p:spPr>
      </p:pic>
      <p:sp>
        <p:nvSpPr>
          <p:cNvPr id="10" name="Slide Number Placeholder 9"/>
          <p:cNvSpPr>
            <a:spLocks noGrp="1"/>
          </p:cNvSpPr>
          <p:nvPr>
            <p:ph type="sldNum" sz="quarter" idx="12"/>
          </p:nvPr>
        </p:nvSpPr>
        <p:spPr/>
        <p:txBody>
          <a:bodyPr/>
          <a:lstStyle/>
          <a:p>
            <a:fld id="{DFCC7EC7-0AB3-8B48-9D0F-671689602121}" type="slidenum">
              <a:rPr lang="en-US" smtClean="0"/>
              <a:t>12</a:t>
            </a:fld>
            <a:endParaRPr lang="en-US"/>
          </a:p>
        </p:txBody>
      </p:sp>
    </p:spTree>
    <p:extLst>
      <p:ext uri="{BB962C8B-B14F-4D97-AF65-F5344CB8AC3E}">
        <p14:creationId xmlns:p14="http://schemas.microsoft.com/office/powerpoint/2010/main" val="3099099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2590800"/>
            <a:ext cx="52498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Brand Associations, Brand Image</a:t>
            </a:r>
            <a:endParaRPr lang="en-US" dirty="0"/>
          </a:p>
        </p:txBody>
      </p:sp>
      <p:sp>
        <p:nvSpPr>
          <p:cNvPr id="2" name="Slide Number Placeholder 1"/>
          <p:cNvSpPr>
            <a:spLocks noGrp="1"/>
          </p:cNvSpPr>
          <p:nvPr>
            <p:ph type="sldNum" sz="quarter" idx="12"/>
          </p:nvPr>
        </p:nvSpPr>
        <p:spPr/>
        <p:txBody>
          <a:bodyPr/>
          <a:lstStyle/>
          <a:p>
            <a:fld id="{DFCC7EC7-0AB3-8B48-9D0F-671689602121}" type="slidenum">
              <a:rPr lang="en-US" smtClean="0"/>
              <a:t>13</a:t>
            </a:fld>
            <a:endParaRPr lang="en-US"/>
          </a:p>
        </p:txBody>
      </p:sp>
    </p:spTree>
    <p:extLst>
      <p:ext uri="{BB962C8B-B14F-4D97-AF65-F5344CB8AC3E}">
        <p14:creationId xmlns:p14="http://schemas.microsoft.com/office/powerpoint/2010/main" val="8891678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Screen Shot 2012-07-18 at 9.02.0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01600"/>
            <a:ext cx="60071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FCC7EC7-0AB3-8B48-9D0F-671689602121}" type="slidenum">
              <a:rPr lang="en-US" smtClean="0"/>
              <a:t>14</a:t>
            </a:fld>
            <a:endParaRPr lang="en-US"/>
          </a:p>
        </p:txBody>
      </p:sp>
    </p:spTree>
    <p:extLst>
      <p:ext uri="{BB962C8B-B14F-4D97-AF65-F5344CB8AC3E}">
        <p14:creationId xmlns:p14="http://schemas.microsoft.com/office/powerpoint/2010/main" val="1760274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838200" y="2514600"/>
            <a:ext cx="7772400" cy="1981200"/>
          </a:xfrm>
          <a:noFill/>
        </p:spPr>
        <p:txBody>
          <a:bodyPr>
            <a:normAutofit fontScale="92500" lnSpcReduction="20000"/>
          </a:bodyPr>
          <a:lstStyle/>
          <a:p>
            <a:pPr marL="0" indent="0">
              <a:buNone/>
            </a:pPr>
            <a:r>
              <a:rPr lang="en-US" sz="3200" dirty="0">
                <a:latin typeface="Perpetua" charset="0"/>
                <a:ea typeface="ＭＳ Ｐゴシック" charset="0"/>
                <a:cs typeface="ＭＳ Ｐゴシック" charset="0"/>
              </a:rPr>
              <a:t>Brand is the identity of </a:t>
            </a:r>
            <a:r>
              <a:rPr lang="en-US" sz="3200" dirty="0" smtClean="0">
                <a:latin typeface="Perpetua" charset="0"/>
                <a:ea typeface="ＭＳ Ｐゴシック" charset="0"/>
                <a:cs typeface="ＭＳ Ｐゴシック" charset="0"/>
              </a:rPr>
              <a:t>[your school] </a:t>
            </a:r>
            <a:r>
              <a:rPr lang="en-US" sz="3200" dirty="0">
                <a:latin typeface="Perpetua" charset="0"/>
                <a:ea typeface="ＭＳ Ｐゴシック" charset="0"/>
                <a:cs typeface="ＭＳ Ｐゴシック" charset="0"/>
              </a:rPr>
              <a:t>– represented in name, symbol, design and/or experience – that links key benefits with perceived values, image and personality, and differentiates from those of the competition.</a:t>
            </a:r>
          </a:p>
        </p:txBody>
      </p:sp>
      <p:sp>
        <p:nvSpPr>
          <p:cNvPr id="43011" name="TextBox 1"/>
          <p:cNvSpPr txBox="1">
            <a:spLocks noChangeArrowheads="1"/>
          </p:cNvSpPr>
          <p:nvPr/>
        </p:nvSpPr>
        <p:spPr bwMode="auto">
          <a:xfrm>
            <a:off x="838200" y="4567238"/>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1200" dirty="0"/>
              <a:t>Adapted from American Marketing Association definition. See </a:t>
            </a:r>
            <a:r>
              <a:rPr lang="en-US" sz="1200" i="1" dirty="0"/>
              <a:t>Journal of Marketing Management, </a:t>
            </a:r>
            <a:r>
              <a:rPr lang="en-US" sz="1200" dirty="0"/>
              <a:t>1998, 14, 417-443.</a:t>
            </a:r>
          </a:p>
        </p:txBody>
      </p:sp>
      <p:sp>
        <p:nvSpPr>
          <p:cNvPr id="2" name="Title 1"/>
          <p:cNvSpPr>
            <a:spLocks noGrp="1"/>
          </p:cNvSpPr>
          <p:nvPr>
            <p:ph type="title"/>
          </p:nvPr>
        </p:nvSpPr>
        <p:spPr/>
        <p:txBody>
          <a:bodyPr/>
          <a:lstStyle/>
          <a:p>
            <a:r>
              <a:rPr lang="en-US" dirty="0" smtClean="0"/>
              <a:t>What is a Brand?</a:t>
            </a:r>
            <a:endParaRPr lang="en-US" dirty="0"/>
          </a:p>
        </p:txBody>
      </p:sp>
      <p:sp>
        <p:nvSpPr>
          <p:cNvPr id="3" name="Slide Number Placeholder 2"/>
          <p:cNvSpPr>
            <a:spLocks noGrp="1"/>
          </p:cNvSpPr>
          <p:nvPr>
            <p:ph type="sldNum" sz="quarter" idx="12"/>
          </p:nvPr>
        </p:nvSpPr>
        <p:spPr/>
        <p:txBody>
          <a:bodyPr/>
          <a:lstStyle/>
          <a:p>
            <a:fld id="{DFCC7EC7-0AB3-8B48-9D0F-671689602121}" type="slidenum">
              <a:rPr lang="en-US" smtClean="0"/>
              <a:t>15</a:t>
            </a:fld>
            <a:endParaRPr lang="en-US"/>
          </a:p>
        </p:txBody>
      </p:sp>
    </p:spTree>
    <p:extLst>
      <p:ext uri="{BB962C8B-B14F-4D97-AF65-F5344CB8AC3E}">
        <p14:creationId xmlns:p14="http://schemas.microsoft.com/office/powerpoint/2010/main" val="38900038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ssolve">
                                      <p:cBhvr>
                                        <p:cTn id="7" dur="500"/>
                                        <p:tgtEl>
                                          <p:spTgt spid="430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dissolve">
                                      <p:cBhvr>
                                        <p:cTn id="10"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30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Screen Shot 2012-07-09 at 5.23.1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9363"/>
            <a:ext cx="9144000"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What does this Brand Communicate?</a:t>
            </a:r>
            <a:endParaRPr lang="en-US" dirty="0"/>
          </a:p>
        </p:txBody>
      </p:sp>
      <p:sp>
        <p:nvSpPr>
          <p:cNvPr id="3" name="Slide Number Placeholder 2"/>
          <p:cNvSpPr>
            <a:spLocks noGrp="1"/>
          </p:cNvSpPr>
          <p:nvPr>
            <p:ph type="sldNum" sz="quarter" idx="12"/>
          </p:nvPr>
        </p:nvSpPr>
        <p:spPr/>
        <p:txBody>
          <a:bodyPr/>
          <a:lstStyle/>
          <a:p>
            <a:fld id="{DFCC7EC7-0AB3-8B48-9D0F-671689602121}" type="slidenum">
              <a:rPr lang="en-US" smtClean="0"/>
              <a:t>16</a:t>
            </a:fld>
            <a:endParaRPr lang="en-US"/>
          </a:p>
        </p:txBody>
      </p:sp>
    </p:spTree>
    <p:extLst>
      <p:ext uri="{BB962C8B-B14F-4D97-AF65-F5344CB8AC3E}">
        <p14:creationId xmlns:p14="http://schemas.microsoft.com/office/powerpoint/2010/main" val="1926734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Worth of a Brand</a:t>
            </a:r>
            <a:endParaRPr lang="en-US" dirty="0"/>
          </a:p>
        </p:txBody>
      </p:sp>
      <p:sp>
        <p:nvSpPr>
          <p:cNvPr id="3" name="Rectangle 2"/>
          <p:cNvSpPr/>
          <p:nvPr/>
        </p:nvSpPr>
        <p:spPr>
          <a:xfrm>
            <a:off x="3200400" y="4648200"/>
            <a:ext cx="27432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Brand</a:t>
            </a:r>
          </a:p>
          <a:p>
            <a:pPr algn="ctr"/>
            <a:r>
              <a:rPr lang="en-US" dirty="0" smtClean="0"/>
              <a:t>Frame of Reference</a:t>
            </a:r>
          </a:p>
        </p:txBody>
      </p:sp>
      <p:sp>
        <p:nvSpPr>
          <p:cNvPr id="4" name="Rectangle 3"/>
          <p:cNvSpPr/>
          <p:nvPr/>
        </p:nvSpPr>
        <p:spPr>
          <a:xfrm>
            <a:off x="3200400" y="1828800"/>
            <a:ext cx="2743200" cy="274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Brand’s</a:t>
            </a:r>
          </a:p>
          <a:p>
            <a:pPr algn="ctr"/>
            <a:r>
              <a:rPr lang="en-US" dirty="0" smtClean="0"/>
              <a:t>Differentiation</a:t>
            </a:r>
          </a:p>
        </p:txBody>
      </p:sp>
      <p:sp>
        <p:nvSpPr>
          <p:cNvPr id="5" name="Slide Number Placeholder 4"/>
          <p:cNvSpPr>
            <a:spLocks noGrp="1"/>
          </p:cNvSpPr>
          <p:nvPr>
            <p:ph type="sldNum" sz="quarter" idx="12"/>
          </p:nvPr>
        </p:nvSpPr>
        <p:spPr/>
        <p:txBody>
          <a:bodyPr/>
          <a:lstStyle/>
          <a:p>
            <a:fld id="{DFCC7EC7-0AB3-8B48-9D0F-671689602121}" type="slidenum">
              <a:rPr lang="en-US" smtClean="0"/>
              <a:t>17</a:t>
            </a:fld>
            <a:endParaRPr lang="en-US"/>
          </a:p>
        </p:txBody>
      </p:sp>
    </p:spTree>
    <p:extLst>
      <p:ext uri="{BB962C8B-B14F-4D97-AF65-F5344CB8AC3E}">
        <p14:creationId xmlns:p14="http://schemas.microsoft.com/office/powerpoint/2010/main" val="1234663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nip Same Side Corner Rectangle 47"/>
          <p:cNvSpPr/>
          <p:nvPr/>
        </p:nvSpPr>
        <p:spPr>
          <a:xfrm>
            <a:off x="7122325" y="1143000"/>
            <a:ext cx="1657997" cy="25146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100" dirty="0" smtClean="0"/>
              <a:t>Private</a:t>
            </a:r>
          </a:p>
          <a:p>
            <a:pPr algn="ctr"/>
            <a:r>
              <a:rPr lang="en-US" sz="1100" dirty="0" smtClean="0"/>
              <a:t>Schools (Day)</a:t>
            </a:r>
          </a:p>
          <a:p>
            <a:pPr algn="ctr"/>
            <a:r>
              <a:rPr lang="en-US" sz="1100" dirty="0" smtClean="0"/>
              <a:t>$27-39,000</a:t>
            </a:r>
          </a:p>
        </p:txBody>
      </p:sp>
      <p:sp>
        <p:nvSpPr>
          <p:cNvPr id="2" name="Title 1"/>
          <p:cNvSpPr>
            <a:spLocks noGrp="1"/>
          </p:cNvSpPr>
          <p:nvPr>
            <p:ph type="title"/>
          </p:nvPr>
        </p:nvSpPr>
        <p:spPr/>
        <p:txBody>
          <a:bodyPr>
            <a:noAutofit/>
          </a:bodyPr>
          <a:lstStyle/>
          <a:p>
            <a:r>
              <a:rPr lang="en-US" sz="2800" dirty="0" smtClean="0"/>
              <a:t>Catholic</a:t>
            </a:r>
            <a:r>
              <a:rPr lang="en-US" sz="2800" dirty="0"/>
              <a:t> </a:t>
            </a:r>
            <a:r>
              <a:rPr lang="en-US" sz="2800" dirty="0" smtClean="0"/>
              <a:t>Competitive Brand Frames of Reference</a:t>
            </a:r>
            <a:br>
              <a:rPr lang="en-US" sz="2800" dirty="0" smtClean="0"/>
            </a:br>
            <a:r>
              <a:rPr lang="en-US" sz="2400" dirty="0" smtClean="0"/>
              <a:t>High Schools</a:t>
            </a:r>
            <a:endParaRPr lang="en-US" sz="2400" dirty="0"/>
          </a:p>
        </p:txBody>
      </p:sp>
      <p:sp>
        <p:nvSpPr>
          <p:cNvPr id="5" name="Snip Same Side Corner Rectangle 4"/>
          <p:cNvSpPr/>
          <p:nvPr/>
        </p:nvSpPr>
        <p:spPr>
          <a:xfrm>
            <a:off x="5200003" y="1905000"/>
            <a:ext cx="1657997" cy="25146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dirty="0" smtClean="0"/>
              <a:t>Catholic Independent Private Schools</a:t>
            </a:r>
          </a:p>
          <a:p>
            <a:pPr algn="ctr"/>
            <a:r>
              <a:rPr lang="en-US" sz="1050" dirty="0" smtClean="0"/>
              <a:t>$ 10-37,000</a:t>
            </a:r>
          </a:p>
        </p:txBody>
      </p:sp>
      <p:cxnSp>
        <p:nvCxnSpPr>
          <p:cNvPr id="9" name="Straight Arrow Connector 8"/>
          <p:cNvCxnSpPr/>
          <p:nvPr/>
        </p:nvCxnSpPr>
        <p:spPr>
          <a:xfrm>
            <a:off x="990600" y="6248400"/>
            <a:ext cx="7391400" cy="0"/>
          </a:xfrm>
          <a:prstGeom prst="straightConnector1">
            <a:avLst/>
          </a:prstGeom>
          <a:ln w="28575" cmpd="sng">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990601" y="1371600"/>
            <a:ext cx="0" cy="4876800"/>
          </a:xfrm>
          <a:prstGeom prst="straightConnector1">
            <a:avLst/>
          </a:prstGeom>
          <a:ln w="28575" cmpd="sng">
            <a:solidFill>
              <a:srgbClr val="008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37356" y="2819400"/>
            <a:ext cx="1542403" cy="1477328"/>
          </a:xfrm>
          <a:prstGeom prst="rect">
            <a:avLst/>
          </a:prstGeom>
          <a:noFill/>
          <a:ln>
            <a:noFill/>
          </a:ln>
        </p:spPr>
        <p:txBody>
          <a:bodyPr wrap="square" rtlCol="0">
            <a:spAutoFit/>
          </a:bodyPr>
          <a:lstStyle/>
          <a:p>
            <a:pPr algn="ctr" defTabSz="454025">
              <a:tabLst>
                <a:tab pos="858838" algn="l"/>
              </a:tabLst>
            </a:pPr>
            <a:r>
              <a:rPr lang="en-US" sz="1000" dirty="0" smtClean="0"/>
              <a:t>Newton CDS</a:t>
            </a:r>
          </a:p>
          <a:p>
            <a:pPr algn="ctr" defTabSz="454025">
              <a:tabLst>
                <a:tab pos="858838" algn="l"/>
              </a:tabLst>
            </a:pPr>
            <a:endParaRPr lang="en-US" sz="1000" dirty="0" smtClean="0"/>
          </a:p>
          <a:p>
            <a:pPr algn="ctr" defTabSz="454025">
              <a:tabLst>
                <a:tab pos="858838" algn="l"/>
              </a:tabLst>
            </a:pPr>
            <a:r>
              <a:rPr lang="en-US" sz="1000" dirty="0" smtClean="0"/>
              <a:t>Notre Dame</a:t>
            </a:r>
          </a:p>
          <a:p>
            <a:pPr algn="ctr" defTabSz="454025">
              <a:tabLst>
                <a:tab pos="858838" algn="l"/>
              </a:tabLst>
            </a:pPr>
            <a:endParaRPr lang="en-US" sz="1000" dirty="0" smtClean="0"/>
          </a:p>
          <a:p>
            <a:pPr algn="ctr" defTabSz="454025">
              <a:tabLst>
                <a:tab pos="858838" algn="l"/>
              </a:tabLst>
            </a:pPr>
            <a:r>
              <a:rPr lang="en-US" sz="1000" dirty="0" smtClean="0"/>
              <a:t>BC High</a:t>
            </a:r>
          </a:p>
          <a:p>
            <a:pPr algn="ctr" defTabSz="454025">
              <a:tabLst>
                <a:tab pos="858838" algn="l"/>
              </a:tabLst>
            </a:pPr>
            <a:endParaRPr lang="en-US" sz="1000" dirty="0" smtClean="0"/>
          </a:p>
          <a:p>
            <a:pPr algn="ctr" defTabSz="454025">
              <a:tabLst>
                <a:tab pos="858838" algn="l"/>
              </a:tabLst>
            </a:pPr>
            <a:r>
              <a:rPr lang="en-US" sz="1000" dirty="0" smtClean="0"/>
              <a:t>Catholic Memorial</a:t>
            </a:r>
          </a:p>
          <a:p>
            <a:pPr algn="ctr" defTabSz="454025">
              <a:tabLst>
                <a:tab pos="858838" algn="l"/>
              </a:tabLst>
            </a:pPr>
            <a:endParaRPr lang="en-US" sz="1000" dirty="0"/>
          </a:p>
          <a:p>
            <a:pPr algn="ctr" defTabSz="454025">
              <a:tabLst>
                <a:tab pos="858838" algn="l"/>
              </a:tabLst>
            </a:pPr>
            <a:r>
              <a:rPr lang="en-US" sz="1000" dirty="0" smtClean="0"/>
              <a:t>St Joseph Prep</a:t>
            </a:r>
            <a:endParaRPr lang="en-US" sz="1000" dirty="0"/>
          </a:p>
        </p:txBody>
      </p:sp>
      <p:sp>
        <p:nvSpPr>
          <p:cNvPr id="47" name="TextBox 46"/>
          <p:cNvSpPr txBox="1"/>
          <p:nvPr/>
        </p:nvSpPr>
        <p:spPr>
          <a:xfrm>
            <a:off x="7086600" y="1752600"/>
            <a:ext cx="1723549" cy="1546577"/>
          </a:xfrm>
          <a:prstGeom prst="rect">
            <a:avLst/>
          </a:prstGeom>
          <a:noFill/>
        </p:spPr>
        <p:txBody>
          <a:bodyPr wrap="none" rtlCol="0">
            <a:spAutoFit/>
          </a:bodyPr>
          <a:lstStyle/>
          <a:p>
            <a:pPr algn="ctr"/>
            <a:endParaRPr lang="en-US" sz="1050" dirty="0"/>
          </a:p>
          <a:p>
            <a:pPr algn="ctr"/>
            <a:r>
              <a:rPr lang="en-US" sz="1050" dirty="0" smtClean="0"/>
              <a:t>Milton </a:t>
            </a:r>
            <a:r>
              <a:rPr lang="en-US" sz="1050" dirty="0" err="1" smtClean="0"/>
              <a:t>Acad</a:t>
            </a:r>
            <a:r>
              <a:rPr lang="en-US" sz="1050" dirty="0" smtClean="0"/>
              <a:t> $39,000</a:t>
            </a:r>
          </a:p>
          <a:p>
            <a:pPr algn="ctr"/>
            <a:endParaRPr lang="en-US" sz="1050" dirty="0" smtClean="0"/>
          </a:p>
          <a:p>
            <a:pPr algn="ctr"/>
            <a:r>
              <a:rPr lang="en-US" sz="1050" dirty="0" err="1" smtClean="0"/>
              <a:t>Gov</a:t>
            </a:r>
            <a:r>
              <a:rPr lang="en-US" sz="1050" dirty="0" smtClean="0"/>
              <a:t> </a:t>
            </a:r>
            <a:r>
              <a:rPr lang="en-US" sz="1050" dirty="0" err="1" smtClean="0"/>
              <a:t>Dummer</a:t>
            </a:r>
            <a:r>
              <a:rPr lang="en-US" sz="1050" dirty="0" smtClean="0"/>
              <a:t> $38,415</a:t>
            </a:r>
          </a:p>
          <a:p>
            <a:pPr algn="ctr"/>
            <a:endParaRPr lang="en-US" sz="1050" dirty="0"/>
          </a:p>
          <a:p>
            <a:pPr algn="ctr"/>
            <a:r>
              <a:rPr lang="en-US" sz="1050" dirty="0" smtClean="0"/>
              <a:t>Phillips Andover $34,500</a:t>
            </a:r>
          </a:p>
          <a:p>
            <a:pPr algn="ctr"/>
            <a:endParaRPr lang="en-US" sz="1050" dirty="0"/>
          </a:p>
          <a:p>
            <a:pPr algn="ctr"/>
            <a:endParaRPr lang="en-US" sz="1050" dirty="0"/>
          </a:p>
          <a:p>
            <a:pPr algn="ctr"/>
            <a:r>
              <a:rPr lang="en-US" sz="1050" dirty="0" smtClean="0"/>
              <a:t>Worcester </a:t>
            </a:r>
            <a:r>
              <a:rPr lang="en-US" sz="1050" dirty="0" err="1" smtClean="0"/>
              <a:t>Acad</a:t>
            </a:r>
            <a:r>
              <a:rPr lang="en-US" sz="1050" dirty="0" smtClean="0"/>
              <a:t> $26,610</a:t>
            </a:r>
          </a:p>
        </p:txBody>
      </p:sp>
      <p:sp>
        <p:nvSpPr>
          <p:cNvPr id="49" name="Snip Same Side Corner Rectangle 48"/>
          <p:cNvSpPr/>
          <p:nvPr/>
        </p:nvSpPr>
        <p:spPr>
          <a:xfrm>
            <a:off x="1371600" y="3505200"/>
            <a:ext cx="1657997" cy="25146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100" dirty="0" smtClean="0"/>
              <a:t>Catholic Diocesan Schools</a:t>
            </a:r>
          </a:p>
          <a:p>
            <a:pPr algn="ctr"/>
            <a:r>
              <a:rPr lang="en-US" sz="1100" dirty="0" smtClean="0"/>
              <a:t>$ 5-10,000</a:t>
            </a:r>
          </a:p>
        </p:txBody>
      </p:sp>
      <p:sp>
        <p:nvSpPr>
          <p:cNvPr id="50" name="TextBox 49"/>
          <p:cNvSpPr txBox="1"/>
          <p:nvPr/>
        </p:nvSpPr>
        <p:spPr>
          <a:xfrm>
            <a:off x="1408953" y="4448054"/>
            <a:ext cx="1542403" cy="1169551"/>
          </a:xfrm>
          <a:prstGeom prst="rect">
            <a:avLst/>
          </a:prstGeom>
          <a:noFill/>
          <a:ln>
            <a:noFill/>
          </a:ln>
        </p:spPr>
        <p:txBody>
          <a:bodyPr wrap="square" rtlCol="0">
            <a:spAutoFit/>
          </a:bodyPr>
          <a:lstStyle/>
          <a:p>
            <a:pPr algn="ctr" defTabSz="454025">
              <a:tabLst>
                <a:tab pos="858838" algn="l"/>
              </a:tabLst>
            </a:pPr>
            <a:r>
              <a:rPr lang="en-US" sz="1000" dirty="0" smtClean="0"/>
              <a:t>St Dominic Academy</a:t>
            </a:r>
            <a:endParaRPr lang="en-US" sz="1000" dirty="0"/>
          </a:p>
          <a:p>
            <a:pPr algn="ctr" defTabSz="454025">
              <a:tabLst>
                <a:tab pos="858838" algn="l"/>
              </a:tabLst>
            </a:pPr>
            <a:endParaRPr lang="en-US" sz="1000" dirty="0" smtClean="0"/>
          </a:p>
          <a:p>
            <a:pPr algn="ctr" defTabSz="454025">
              <a:tabLst>
                <a:tab pos="858838" algn="l"/>
              </a:tabLst>
            </a:pPr>
            <a:r>
              <a:rPr lang="en-US" sz="1000" dirty="0" smtClean="0"/>
              <a:t>Holyoke Catholic</a:t>
            </a:r>
          </a:p>
          <a:p>
            <a:pPr algn="ctr" defTabSz="454025">
              <a:tabLst>
                <a:tab pos="858838" algn="l"/>
              </a:tabLst>
            </a:pPr>
            <a:endParaRPr lang="en-US" sz="1000" dirty="0" smtClean="0"/>
          </a:p>
          <a:p>
            <a:pPr algn="ctr" defTabSz="454025">
              <a:tabLst>
                <a:tab pos="858838" algn="l"/>
              </a:tabLst>
            </a:pPr>
            <a:r>
              <a:rPr lang="en-US" sz="1000" dirty="0" smtClean="0"/>
              <a:t>Holy Name</a:t>
            </a:r>
          </a:p>
          <a:p>
            <a:pPr algn="ctr" defTabSz="454025">
              <a:tabLst>
                <a:tab pos="858838" algn="l"/>
              </a:tabLst>
            </a:pPr>
            <a:endParaRPr lang="en-US" sz="1000" dirty="0"/>
          </a:p>
          <a:p>
            <a:pPr algn="ctr" defTabSz="454025">
              <a:tabLst>
                <a:tab pos="858838" algn="l"/>
              </a:tabLst>
            </a:pPr>
            <a:r>
              <a:rPr lang="en-US" sz="1000" dirty="0" smtClean="0"/>
              <a:t>Cathedral High School</a:t>
            </a:r>
          </a:p>
        </p:txBody>
      </p:sp>
      <p:sp>
        <p:nvSpPr>
          <p:cNvPr id="59" name="Snip Same Side Corner Rectangle 58"/>
          <p:cNvSpPr/>
          <p:nvPr/>
        </p:nvSpPr>
        <p:spPr>
          <a:xfrm>
            <a:off x="3295003" y="3505200"/>
            <a:ext cx="1657997" cy="25146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100" dirty="0" smtClean="0"/>
              <a:t>Catholic Parish Schools</a:t>
            </a:r>
          </a:p>
          <a:p>
            <a:pPr algn="ctr"/>
            <a:r>
              <a:rPr lang="en-US" sz="1100" dirty="0" smtClean="0"/>
              <a:t>$ 6-9,000</a:t>
            </a:r>
          </a:p>
        </p:txBody>
      </p:sp>
      <p:sp>
        <p:nvSpPr>
          <p:cNvPr id="60" name="TextBox 59"/>
          <p:cNvSpPr txBox="1"/>
          <p:nvPr/>
        </p:nvSpPr>
        <p:spPr>
          <a:xfrm>
            <a:off x="3332356" y="4448054"/>
            <a:ext cx="1542403" cy="1015663"/>
          </a:xfrm>
          <a:prstGeom prst="rect">
            <a:avLst/>
          </a:prstGeom>
          <a:noFill/>
          <a:ln>
            <a:noFill/>
          </a:ln>
        </p:spPr>
        <p:txBody>
          <a:bodyPr wrap="square" rtlCol="0">
            <a:spAutoFit/>
          </a:bodyPr>
          <a:lstStyle/>
          <a:p>
            <a:pPr algn="ctr" defTabSz="454025">
              <a:tabLst>
                <a:tab pos="858838" algn="l"/>
              </a:tabLst>
            </a:pPr>
            <a:endParaRPr lang="en-US" sz="1000" dirty="0" smtClean="0"/>
          </a:p>
          <a:p>
            <a:pPr algn="ctr" defTabSz="454025">
              <a:tabLst>
                <a:tab pos="858838" algn="l"/>
              </a:tabLst>
            </a:pPr>
            <a:r>
              <a:rPr lang="en-US" sz="1000" dirty="0" smtClean="0"/>
              <a:t>St Clement </a:t>
            </a:r>
            <a:r>
              <a:rPr lang="en-US" sz="1000" dirty="0" err="1" smtClean="0"/>
              <a:t>Jr</a:t>
            </a:r>
            <a:r>
              <a:rPr lang="en-US" sz="1000" dirty="0" smtClean="0"/>
              <a:t>/</a:t>
            </a:r>
            <a:r>
              <a:rPr lang="en-US" sz="1000" dirty="0" err="1" smtClean="0"/>
              <a:t>Sr</a:t>
            </a:r>
            <a:endParaRPr lang="en-US" sz="1000" dirty="0" smtClean="0"/>
          </a:p>
          <a:p>
            <a:pPr algn="ctr" defTabSz="454025">
              <a:tabLst>
                <a:tab pos="858838" algn="l"/>
              </a:tabLst>
            </a:pPr>
            <a:endParaRPr lang="en-US" sz="1000" dirty="0" smtClean="0"/>
          </a:p>
          <a:p>
            <a:pPr algn="ctr" defTabSz="454025">
              <a:tabLst>
                <a:tab pos="858838" algn="l"/>
              </a:tabLst>
            </a:pPr>
            <a:r>
              <a:rPr lang="en-US" sz="1000" dirty="0" smtClean="0"/>
              <a:t>Arlington Catholic</a:t>
            </a:r>
          </a:p>
          <a:p>
            <a:pPr algn="ctr" defTabSz="454025">
              <a:tabLst>
                <a:tab pos="858838" algn="l"/>
              </a:tabLst>
            </a:pPr>
            <a:endParaRPr lang="en-US" sz="1000" dirty="0"/>
          </a:p>
          <a:p>
            <a:pPr algn="ctr" defTabSz="454025">
              <a:tabLst>
                <a:tab pos="858838" algn="l"/>
              </a:tabLst>
            </a:pPr>
            <a:r>
              <a:rPr lang="en-US" sz="1000" dirty="0" smtClean="0"/>
              <a:t>St Mary’s Lynn</a:t>
            </a:r>
          </a:p>
        </p:txBody>
      </p:sp>
      <p:sp>
        <p:nvSpPr>
          <p:cNvPr id="3" name="Slide Number Placeholder 2"/>
          <p:cNvSpPr>
            <a:spLocks noGrp="1"/>
          </p:cNvSpPr>
          <p:nvPr>
            <p:ph type="sldNum" sz="quarter" idx="12"/>
          </p:nvPr>
        </p:nvSpPr>
        <p:spPr/>
        <p:txBody>
          <a:bodyPr/>
          <a:lstStyle/>
          <a:p>
            <a:fld id="{DFCC7EC7-0AB3-8B48-9D0F-671689602121}" type="slidenum">
              <a:rPr lang="en-US" smtClean="0"/>
              <a:t>18</a:t>
            </a:fld>
            <a:endParaRPr lang="en-US"/>
          </a:p>
        </p:txBody>
      </p:sp>
    </p:spTree>
    <p:extLst>
      <p:ext uri="{BB962C8B-B14F-4D97-AF65-F5344CB8AC3E}">
        <p14:creationId xmlns:p14="http://schemas.microsoft.com/office/powerpoint/2010/main" val="10788492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Frames of Reference</a:t>
            </a:r>
            <a:endParaRPr lang="en-US" dirty="0"/>
          </a:p>
        </p:txBody>
      </p:sp>
      <p:sp>
        <p:nvSpPr>
          <p:cNvPr id="3" name="Rectangle 2"/>
          <p:cNvSpPr/>
          <p:nvPr/>
        </p:nvSpPr>
        <p:spPr>
          <a:xfrm>
            <a:off x="2907695" y="1676400"/>
            <a:ext cx="3340705" cy="441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lang="en-US" sz="1400" dirty="0"/>
          </a:p>
          <a:p>
            <a:pPr marL="285750" indent="-285750">
              <a:buFont typeface="Arial"/>
              <a:buChar char="•"/>
            </a:pPr>
            <a:r>
              <a:rPr lang="en-US" sz="1400" dirty="0" smtClean="0"/>
              <a:t>Parish Academy</a:t>
            </a:r>
          </a:p>
          <a:p>
            <a:pPr marL="285750" indent="-285750">
              <a:buFont typeface="Arial"/>
              <a:buChar char="•"/>
            </a:pPr>
            <a:endParaRPr lang="en-US" sz="1400" dirty="0"/>
          </a:p>
          <a:p>
            <a:pPr marL="285750" indent="-285750">
              <a:buFont typeface="Arial"/>
              <a:buChar char="•"/>
            </a:pPr>
            <a:r>
              <a:rPr lang="en-US" sz="1400" dirty="0" smtClean="0"/>
              <a:t>Parish Institute (STEM)</a:t>
            </a:r>
          </a:p>
          <a:p>
            <a:pPr marL="285750" indent="-285750">
              <a:buFont typeface="Arial"/>
              <a:buChar char="•"/>
            </a:pPr>
            <a:endParaRPr lang="en-US" sz="1400" dirty="0"/>
          </a:p>
          <a:p>
            <a:pPr marL="285750" indent="-285750">
              <a:buFont typeface="Arial"/>
              <a:buChar char="•"/>
            </a:pPr>
            <a:r>
              <a:rPr lang="en-US" sz="1400" dirty="0" smtClean="0"/>
              <a:t>Parish Arts Academy</a:t>
            </a:r>
          </a:p>
          <a:p>
            <a:pPr marL="285750" indent="-285750">
              <a:buFont typeface="Arial"/>
              <a:buChar char="•"/>
            </a:pPr>
            <a:endParaRPr lang="en-US" sz="1400" dirty="0"/>
          </a:p>
          <a:p>
            <a:pPr marL="285750" indent="-285750">
              <a:buFont typeface="Arial"/>
              <a:buChar char="•"/>
            </a:pPr>
            <a:r>
              <a:rPr lang="en-US" sz="1400" dirty="0" smtClean="0"/>
              <a:t>Parish STEAM School</a:t>
            </a:r>
          </a:p>
          <a:p>
            <a:pPr marL="285750" indent="-285750">
              <a:buFont typeface="Arial"/>
              <a:buChar char="•"/>
            </a:pPr>
            <a:endParaRPr lang="en-US" sz="1400" dirty="0"/>
          </a:p>
          <a:p>
            <a:pPr marL="285750" indent="-285750">
              <a:buFont typeface="Arial"/>
              <a:buChar char="•"/>
            </a:pPr>
            <a:r>
              <a:rPr lang="en-US" sz="1400" dirty="0" smtClean="0"/>
              <a:t>Parish Vocational School</a:t>
            </a:r>
          </a:p>
          <a:p>
            <a:pPr marL="285750" indent="-285750">
              <a:buFont typeface="Arial"/>
              <a:buChar char="•"/>
            </a:pPr>
            <a:endParaRPr lang="en-US" sz="1400" dirty="0"/>
          </a:p>
          <a:p>
            <a:pPr marL="285750" indent="-285750">
              <a:buFont typeface="Arial"/>
              <a:buChar char="•"/>
            </a:pPr>
            <a:r>
              <a:rPr lang="en-US" sz="1400" dirty="0" smtClean="0"/>
              <a:t>Parish Special Needs School</a:t>
            </a:r>
          </a:p>
          <a:p>
            <a:pPr marL="285750" indent="-285750">
              <a:buFont typeface="Arial"/>
              <a:buChar char="•"/>
            </a:pPr>
            <a:endParaRPr lang="en-US" sz="1400" dirty="0"/>
          </a:p>
          <a:p>
            <a:pPr marL="285750" indent="-285750">
              <a:buFont typeface="Arial"/>
              <a:buChar char="•"/>
            </a:pPr>
            <a:r>
              <a:rPr lang="en-US" sz="1400" dirty="0" smtClean="0"/>
              <a:t>Parish Montessori School</a:t>
            </a:r>
          </a:p>
          <a:p>
            <a:pPr marL="285750" indent="-285750">
              <a:buFont typeface="Arial"/>
              <a:buChar char="•"/>
            </a:pPr>
            <a:endParaRPr lang="en-US" sz="1400" dirty="0"/>
          </a:p>
          <a:p>
            <a:pPr marL="285750" indent="-285750">
              <a:buFont typeface="Arial"/>
              <a:buChar char="•"/>
            </a:pPr>
            <a:r>
              <a:rPr lang="en-US" sz="1400" dirty="0" smtClean="0"/>
              <a:t>Parish Bi-Lingual School</a:t>
            </a:r>
          </a:p>
          <a:p>
            <a:pPr marL="285750" indent="-285750">
              <a:buFont typeface="Arial"/>
              <a:buChar char="•"/>
            </a:pPr>
            <a:endParaRPr lang="en-US" sz="1400" dirty="0"/>
          </a:p>
          <a:p>
            <a:pPr marL="285750" indent="-285750">
              <a:buFont typeface="Arial"/>
              <a:buChar char="•"/>
            </a:pPr>
            <a:r>
              <a:rPr lang="en-US" sz="1400" dirty="0" smtClean="0"/>
              <a:t>Parish ___________ School</a:t>
            </a:r>
            <a:endParaRPr lang="en-US" sz="1400" dirty="0"/>
          </a:p>
        </p:txBody>
      </p:sp>
      <p:sp>
        <p:nvSpPr>
          <p:cNvPr id="4" name="Slide Number Placeholder 3"/>
          <p:cNvSpPr>
            <a:spLocks noGrp="1"/>
          </p:cNvSpPr>
          <p:nvPr>
            <p:ph type="sldNum" sz="quarter" idx="12"/>
          </p:nvPr>
        </p:nvSpPr>
        <p:spPr/>
        <p:txBody>
          <a:bodyPr/>
          <a:lstStyle/>
          <a:p>
            <a:fld id="{DFCC7EC7-0AB3-8B48-9D0F-671689602121}" type="slidenum">
              <a:rPr lang="en-US" smtClean="0"/>
              <a:t>19</a:t>
            </a:fld>
            <a:endParaRPr lang="en-US"/>
          </a:p>
        </p:txBody>
      </p:sp>
    </p:spTree>
    <p:extLst>
      <p:ext uri="{BB962C8B-B14F-4D97-AF65-F5344CB8AC3E}">
        <p14:creationId xmlns:p14="http://schemas.microsoft.com/office/powerpoint/2010/main" val="1006048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School’s Brand?”</a:t>
            </a:r>
            <a:endParaRPr lang="en-US" dirty="0"/>
          </a:p>
        </p:txBody>
      </p:sp>
      <p:sp>
        <p:nvSpPr>
          <p:cNvPr id="3" name="Rectangle 2"/>
          <p:cNvSpPr/>
          <p:nvPr/>
        </p:nvSpPr>
        <p:spPr>
          <a:xfrm>
            <a:off x="252340" y="1335990"/>
            <a:ext cx="4270248" cy="2438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solidFill>
                <a:latin typeface="Times New Roman"/>
                <a:cs typeface="Times New Roman"/>
              </a:rPr>
              <a:t>Our brand is: Where JESUS is the HEART of everything we do.</a:t>
            </a:r>
          </a:p>
          <a:p>
            <a:endParaRPr lang="en-US" sz="1600" dirty="0">
              <a:solidFill>
                <a:schemeClr val="tx1"/>
              </a:solidFill>
              <a:latin typeface="Times New Roman"/>
              <a:cs typeface="Times New Roman"/>
            </a:endParaRPr>
          </a:p>
          <a:p>
            <a:r>
              <a:rPr lang="en-US" sz="1600" dirty="0">
                <a:solidFill>
                  <a:schemeClr val="tx1"/>
                </a:solidFill>
                <a:latin typeface="Times New Roman"/>
                <a:cs typeface="Times New Roman"/>
              </a:rPr>
              <a:t>All decisions that are made for the school has our brand in mind. We remember always that we are a Catholic School with a Catholic Identity and we speak of faith-based values and morals in our school mission.</a:t>
            </a:r>
          </a:p>
        </p:txBody>
      </p:sp>
      <p:sp>
        <p:nvSpPr>
          <p:cNvPr id="4" name="Rectangle 3"/>
          <p:cNvSpPr/>
          <p:nvPr/>
        </p:nvSpPr>
        <p:spPr>
          <a:xfrm>
            <a:off x="4621412" y="1335990"/>
            <a:ext cx="4270248" cy="24384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We brand </a:t>
            </a:r>
            <a:r>
              <a:rPr lang="en-US" sz="1600" dirty="0" smtClean="0">
                <a:solidFill>
                  <a:srgbClr val="000000"/>
                </a:solidFill>
                <a:latin typeface="Times New Roman"/>
                <a:cs typeface="Times New Roman"/>
              </a:rPr>
              <a:t>our self </a:t>
            </a:r>
            <a:r>
              <a:rPr lang="en-US" sz="1600" dirty="0">
                <a:solidFill>
                  <a:srgbClr val="000000"/>
                </a:solidFill>
                <a:latin typeface="Times New Roman"/>
                <a:cs typeface="Times New Roman"/>
              </a:rPr>
              <a:t>using our school initials to incorporate our mission:</a:t>
            </a:r>
          </a:p>
          <a:p>
            <a:r>
              <a:rPr lang="en-US" sz="1600" dirty="0">
                <a:solidFill>
                  <a:srgbClr val="000000"/>
                </a:solidFill>
                <a:latin typeface="Times New Roman"/>
                <a:cs typeface="Times New Roman"/>
              </a:rPr>
              <a:t>SNA:  Spiritual Formation, Nourishment of Character, Academic Excellence, SNA.</a:t>
            </a:r>
          </a:p>
        </p:txBody>
      </p:sp>
      <p:sp>
        <p:nvSpPr>
          <p:cNvPr id="5" name="Rectangle 4"/>
          <p:cNvSpPr/>
          <p:nvPr/>
        </p:nvSpPr>
        <p:spPr>
          <a:xfrm>
            <a:off x="257320" y="3874330"/>
            <a:ext cx="4270248" cy="24384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We are a school that is rigorous, diverse and uses research-based curriculum.</a:t>
            </a:r>
          </a:p>
        </p:txBody>
      </p:sp>
      <p:sp>
        <p:nvSpPr>
          <p:cNvPr id="6" name="Rectangle 5"/>
          <p:cNvSpPr/>
          <p:nvPr/>
        </p:nvSpPr>
        <p:spPr>
          <a:xfrm>
            <a:off x="4626392" y="3874330"/>
            <a:ext cx="4270248" cy="24384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Our brand </a:t>
            </a:r>
            <a:r>
              <a:rPr lang="en-US" sz="1600" dirty="0" smtClean="0">
                <a:solidFill>
                  <a:srgbClr val="000000"/>
                </a:solidFill>
                <a:latin typeface="Times New Roman"/>
                <a:cs typeface="Times New Roman"/>
              </a:rPr>
              <a:t>has </a:t>
            </a:r>
            <a:r>
              <a:rPr lang="en-US" sz="1600" dirty="0">
                <a:solidFill>
                  <a:srgbClr val="000000"/>
                </a:solidFill>
                <a:latin typeface="Times New Roman"/>
                <a:cs typeface="Times New Roman"/>
              </a:rPr>
              <a:t>a reputation for a caring environment, capable, professional and dedicated faculty.   A small school with the spirit of a big family with lots of heart.</a:t>
            </a:r>
          </a:p>
        </p:txBody>
      </p:sp>
      <p:sp>
        <p:nvSpPr>
          <p:cNvPr id="7" name="Slide Number Placeholder 6"/>
          <p:cNvSpPr>
            <a:spLocks noGrp="1"/>
          </p:cNvSpPr>
          <p:nvPr>
            <p:ph type="sldNum" sz="quarter" idx="12"/>
          </p:nvPr>
        </p:nvSpPr>
        <p:spPr/>
        <p:txBody>
          <a:bodyPr/>
          <a:lstStyle/>
          <a:p>
            <a:fld id="{DFCC7EC7-0AB3-8B48-9D0F-671689602121}" type="slidenum">
              <a:rPr lang="en-US" smtClean="0"/>
              <a:t>2</a:t>
            </a:fld>
            <a:endParaRPr lang="en-US"/>
          </a:p>
        </p:txBody>
      </p:sp>
    </p:spTree>
    <p:extLst>
      <p:ext uri="{BB962C8B-B14F-4D97-AF65-F5344CB8AC3E}">
        <p14:creationId xmlns:p14="http://schemas.microsoft.com/office/powerpoint/2010/main" val="39124363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r>
              <a:rPr lang="en-US" sz="2800" dirty="0" smtClean="0"/>
              <a:t>Customer Perceptions of</a:t>
            </a:r>
            <a:br>
              <a:rPr lang="en-US" sz="2800" dirty="0" smtClean="0"/>
            </a:br>
            <a:r>
              <a:rPr lang="en-US" sz="2800" dirty="0" smtClean="0"/>
              <a:t>the Worth of St. Agatha’s School</a:t>
            </a:r>
            <a:endParaRPr lang="en-US" sz="2800" dirty="0"/>
          </a:p>
        </p:txBody>
      </p:sp>
      <p:sp>
        <p:nvSpPr>
          <p:cNvPr id="3" name="Rectangle 2"/>
          <p:cNvSpPr/>
          <p:nvPr/>
        </p:nvSpPr>
        <p:spPr>
          <a:xfrm>
            <a:off x="2196776" y="4648200"/>
            <a:ext cx="27432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Personally Selected Schools</a:t>
            </a:r>
            <a:r>
              <a:rPr lang="en-US" dirty="0"/>
              <a:t> </a:t>
            </a:r>
            <a:r>
              <a:rPr lang="en-US" dirty="0" smtClean="0"/>
              <a:t>in the </a:t>
            </a:r>
            <a:r>
              <a:rPr lang="en-US" dirty="0"/>
              <a:t>R</a:t>
            </a:r>
            <a:r>
              <a:rPr lang="en-US" dirty="0" smtClean="0"/>
              <a:t>egion</a:t>
            </a:r>
          </a:p>
          <a:p>
            <a:pPr algn="ctr"/>
            <a:r>
              <a:rPr lang="en-US" dirty="0" smtClean="0"/>
              <a:t>(evoked)</a:t>
            </a:r>
            <a:endParaRPr lang="en-US" dirty="0"/>
          </a:p>
        </p:txBody>
      </p:sp>
      <p:sp>
        <p:nvSpPr>
          <p:cNvPr id="4" name="Rectangle 3"/>
          <p:cNvSpPr/>
          <p:nvPr/>
        </p:nvSpPr>
        <p:spPr>
          <a:xfrm>
            <a:off x="2196776" y="1828800"/>
            <a:ext cx="2743200" cy="27432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Differentiation</a:t>
            </a:r>
          </a:p>
          <a:p>
            <a:pPr marL="563563" indent="-285750">
              <a:buFont typeface="Arial"/>
              <a:buChar char="•"/>
            </a:pPr>
            <a:endParaRPr lang="en-US" sz="1400" dirty="0" smtClean="0"/>
          </a:p>
          <a:p>
            <a:pPr marL="563563" indent="-285750">
              <a:buFont typeface="Arial"/>
              <a:buChar char="•"/>
            </a:pPr>
            <a:r>
              <a:rPr lang="en-US" sz="1400" dirty="0" smtClean="0"/>
              <a:t>&lt; 22 Students/Class</a:t>
            </a:r>
          </a:p>
          <a:p>
            <a:pPr marL="563563" indent="-285750">
              <a:buFont typeface="Arial"/>
              <a:buChar char="•"/>
            </a:pPr>
            <a:r>
              <a:rPr lang="en-US" sz="1400" dirty="0" smtClean="0"/>
              <a:t>Strong Principles</a:t>
            </a:r>
          </a:p>
          <a:p>
            <a:pPr marL="563563" indent="-285750">
              <a:buFont typeface="Arial"/>
              <a:buChar char="•"/>
            </a:pPr>
            <a:r>
              <a:rPr lang="en-US" sz="1400" dirty="0" smtClean="0"/>
              <a:t>Strong Team</a:t>
            </a:r>
          </a:p>
          <a:p>
            <a:pPr marL="563563" indent="-285750">
              <a:buFont typeface="Arial"/>
              <a:buChar char="•"/>
            </a:pPr>
            <a:r>
              <a:rPr lang="en-US" sz="1400" dirty="0" smtClean="0"/>
              <a:t>Academics + Faith</a:t>
            </a:r>
          </a:p>
          <a:p>
            <a:pPr marL="563563" indent="-285750">
              <a:buFont typeface="Arial"/>
              <a:buChar char="•"/>
            </a:pPr>
            <a:r>
              <a:rPr lang="en-US" sz="1400" dirty="0" smtClean="0"/>
              <a:t>Rigorous</a:t>
            </a:r>
          </a:p>
          <a:p>
            <a:pPr marL="563563" indent="-285750">
              <a:buFont typeface="Arial"/>
              <a:buChar char="•"/>
            </a:pPr>
            <a:r>
              <a:rPr lang="en-US" sz="1400" dirty="0" smtClean="0"/>
              <a:t>Nice Facilities</a:t>
            </a:r>
            <a:endParaRPr lang="en-US" sz="1400" dirty="0"/>
          </a:p>
        </p:txBody>
      </p:sp>
      <p:cxnSp>
        <p:nvCxnSpPr>
          <p:cNvPr id="6" name="Straight Arrow Connector 5"/>
          <p:cNvCxnSpPr/>
          <p:nvPr/>
        </p:nvCxnSpPr>
        <p:spPr>
          <a:xfrm>
            <a:off x="5016176" y="4432348"/>
            <a:ext cx="1752600" cy="0"/>
          </a:xfrm>
          <a:prstGeom prst="straightConnector1">
            <a:avLst/>
          </a:prstGeom>
          <a:ln w="28575" cmpd="sng">
            <a:solidFill>
              <a:schemeClr val="tx1"/>
            </a:solidFill>
            <a:prstDash val="solid"/>
            <a:headEnd type="stealth" w="lg" len="lg"/>
            <a:tailEnd type="non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815407" y="4264223"/>
            <a:ext cx="2100655" cy="307777"/>
          </a:xfrm>
          <a:prstGeom prst="rect">
            <a:avLst/>
          </a:prstGeom>
          <a:noFill/>
          <a:ln>
            <a:noFill/>
          </a:ln>
        </p:spPr>
        <p:txBody>
          <a:bodyPr wrap="none" rtlCol="0">
            <a:spAutoFit/>
          </a:bodyPr>
          <a:lstStyle/>
          <a:p>
            <a:r>
              <a:rPr lang="en-US" sz="1400" dirty="0" smtClean="0">
                <a:solidFill>
                  <a:srgbClr val="000000"/>
                </a:solidFill>
              </a:rPr>
              <a:t>Average Tuition: $5,100</a:t>
            </a:r>
            <a:endParaRPr lang="en-US" sz="1400" dirty="0">
              <a:solidFill>
                <a:srgbClr val="000000"/>
              </a:solidFill>
            </a:endParaRPr>
          </a:p>
        </p:txBody>
      </p:sp>
      <p:sp>
        <p:nvSpPr>
          <p:cNvPr id="8" name="TextBox 7"/>
          <p:cNvSpPr txBox="1"/>
          <p:nvPr/>
        </p:nvSpPr>
        <p:spPr>
          <a:xfrm>
            <a:off x="5562600" y="4800600"/>
            <a:ext cx="3200400" cy="1015663"/>
          </a:xfrm>
          <a:prstGeom prst="rect">
            <a:avLst/>
          </a:prstGeom>
          <a:noFill/>
          <a:ln>
            <a:noFill/>
          </a:ln>
        </p:spPr>
        <p:txBody>
          <a:bodyPr wrap="square" rtlCol="0">
            <a:spAutoFit/>
          </a:bodyPr>
          <a:lstStyle/>
          <a:p>
            <a:pPr defTabSz="454025">
              <a:tabLst>
                <a:tab pos="1825625" algn="l"/>
              </a:tabLst>
            </a:pPr>
            <a:r>
              <a:rPr lang="en-US" sz="1200" dirty="0" smtClean="0"/>
              <a:t>St Jerome	$4,800</a:t>
            </a:r>
          </a:p>
          <a:p>
            <a:pPr defTabSz="454025">
              <a:tabLst>
                <a:tab pos="1825625" algn="l"/>
              </a:tabLst>
            </a:pPr>
            <a:endParaRPr lang="en-US" sz="1200" dirty="0" smtClean="0"/>
          </a:p>
          <a:p>
            <a:pPr defTabSz="454025">
              <a:tabLst>
                <a:tab pos="1825625" algn="l"/>
              </a:tabLst>
            </a:pPr>
            <a:r>
              <a:rPr lang="en-US" sz="1200" dirty="0" smtClean="0"/>
              <a:t>Our Lady of the Lake	$4,700</a:t>
            </a:r>
          </a:p>
          <a:p>
            <a:pPr defTabSz="454025">
              <a:tabLst>
                <a:tab pos="1825625" algn="l"/>
              </a:tabLst>
            </a:pPr>
            <a:r>
              <a:rPr lang="en-US" sz="1200" dirty="0" smtClean="0"/>
              <a:t>St Paul	$3,600</a:t>
            </a:r>
          </a:p>
          <a:p>
            <a:pPr defTabSz="454025">
              <a:tabLst>
                <a:tab pos="1825625" algn="l"/>
              </a:tabLst>
            </a:pPr>
            <a:r>
              <a:rPr lang="en-US" sz="1200" dirty="0" smtClean="0"/>
              <a:t>East Charter School	Free</a:t>
            </a:r>
            <a:endParaRPr lang="en-US" sz="1200" dirty="0"/>
          </a:p>
        </p:txBody>
      </p:sp>
      <p:sp>
        <p:nvSpPr>
          <p:cNvPr id="9" name="TextBox 8"/>
          <p:cNvSpPr txBox="1"/>
          <p:nvPr/>
        </p:nvSpPr>
        <p:spPr>
          <a:xfrm>
            <a:off x="1235785" y="4495800"/>
            <a:ext cx="855222" cy="338554"/>
          </a:xfrm>
          <a:prstGeom prst="rect">
            <a:avLst/>
          </a:prstGeom>
          <a:noFill/>
          <a:ln>
            <a:noFill/>
          </a:ln>
        </p:spPr>
        <p:txBody>
          <a:bodyPr wrap="none" rtlCol="0">
            <a:spAutoFit/>
          </a:bodyPr>
          <a:lstStyle/>
          <a:p>
            <a:pPr algn="r"/>
            <a:r>
              <a:rPr lang="en-US" sz="1600" dirty="0" smtClean="0">
                <a:solidFill>
                  <a:srgbClr val="000000"/>
                </a:solidFill>
              </a:rPr>
              <a:t>$4,800</a:t>
            </a:r>
            <a:endParaRPr lang="en-US" sz="1600" dirty="0">
              <a:solidFill>
                <a:srgbClr val="000000"/>
              </a:solidFill>
            </a:endParaRPr>
          </a:p>
        </p:txBody>
      </p:sp>
      <p:sp>
        <p:nvSpPr>
          <p:cNvPr id="10" name="TextBox 9"/>
          <p:cNvSpPr txBox="1"/>
          <p:nvPr/>
        </p:nvSpPr>
        <p:spPr>
          <a:xfrm>
            <a:off x="1130433" y="1600200"/>
            <a:ext cx="953406" cy="338554"/>
          </a:xfrm>
          <a:prstGeom prst="rect">
            <a:avLst/>
          </a:prstGeom>
          <a:noFill/>
          <a:ln>
            <a:noFill/>
          </a:ln>
        </p:spPr>
        <p:txBody>
          <a:bodyPr wrap="none" rtlCol="0">
            <a:spAutoFit/>
          </a:bodyPr>
          <a:lstStyle/>
          <a:p>
            <a:pPr algn="r"/>
            <a:r>
              <a:rPr lang="en-US" sz="1600" dirty="0" smtClean="0">
                <a:solidFill>
                  <a:srgbClr val="000000"/>
                </a:solidFill>
              </a:rPr>
              <a:t>$18,000</a:t>
            </a:r>
            <a:endParaRPr lang="en-US" sz="1600" dirty="0">
              <a:solidFill>
                <a:srgbClr val="000000"/>
              </a:solidFill>
            </a:endParaRPr>
          </a:p>
        </p:txBody>
      </p:sp>
      <p:sp>
        <p:nvSpPr>
          <p:cNvPr id="5" name="Left Brace 4"/>
          <p:cNvSpPr/>
          <p:nvPr/>
        </p:nvSpPr>
        <p:spPr>
          <a:xfrm>
            <a:off x="1676400" y="1938754"/>
            <a:ext cx="457200" cy="2557046"/>
          </a:xfrm>
          <a:prstGeom prst="leftBrace">
            <a:avLst/>
          </a:prstGeom>
          <a:ln w="12700" cmpd="sng">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67232" y="3038436"/>
            <a:ext cx="932968" cy="338554"/>
          </a:xfrm>
          <a:prstGeom prst="rect">
            <a:avLst/>
          </a:prstGeom>
          <a:noFill/>
          <a:ln>
            <a:noFill/>
          </a:ln>
        </p:spPr>
        <p:txBody>
          <a:bodyPr wrap="none" rtlCol="0">
            <a:spAutoFit/>
          </a:bodyPr>
          <a:lstStyle/>
          <a:p>
            <a:pPr algn="r"/>
            <a:r>
              <a:rPr lang="en-US" sz="1600" dirty="0" smtClean="0">
                <a:solidFill>
                  <a:srgbClr val="000000"/>
                </a:solidFill>
              </a:rPr>
              <a:t>$13,200</a:t>
            </a:r>
            <a:endParaRPr lang="en-US" sz="1600" dirty="0">
              <a:solidFill>
                <a:srgbClr val="000000"/>
              </a:solidFill>
            </a:endParaRPr>
          </a:p>
        </p:txBody>
      </p:sp>
      <p:sp>
        <p:nvSpPr>
          <p:cNvPr id="11" name="Slide Number Placeholder 10"/>
          <p:cNvSpPr>
            <a:spLocks noGrp="1"/>
          </p:cNvSpPr>
          <p:nvPr>
            <p:ph type="sldNum" sz="quarter" idx="12"/>
          </p:nvPr>
        </p:nvSpPr>
        <p:spPr/>
        <p:txBody>
          <a:bodyPr/>
          <a:lstStyle/>
          <a:p>
            <a:fld id="{DFCC7EC7-0AB3-8B48-9D0F-671689602121}" type="slidenum">
              <a:rPr lang="en-US" smtClean="0"/>
              <a:t>20</a:t>
            </a:fld>
            <a:endParaRPr lang="en-US"/>
          </a:p>
        </p:txBody>
      </p:sp>
    </p:spTree>
    <p:extLst>
      <p:ext uri="{BB962C8B-B14F-4D97-AF65-F5344CB8AC3E}">
        <p14:creationId xmlns:p14="http://schemas.microsoft.com/office/powerpoint/2010/main" val="19782209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1219200"/>
          <a:ext cx="75057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Value Proposition</a:t>
            </a:r>
            <a:endParaRPr lang="en-US" dirty="0"/>
          </a:p>
        </p:txBody>
      </p:sp>
      <p:sp>
        <p:nvSpPr>
          <p:cNvPr id="2" name="Slide Number Placeholder 1"/>
          <p:cNvSpPr>
            <a:spLocks noGrp="1"/>
          </p:cNvSpPr>
          <p:nvPr>
            <p:ph type="sldNum" sz="quarter" idx="12"/>
          </p:nvPr>
        </p:nvSpPr>
        <p:spPr/>
        <p:txBody>
          <a:bodyPr/>
          <a:lstStyle/>
          <a:p>
            <a:fld id="{DFCC7EC7-0AB3-8B48-9D0F-671689602121}" type="slidenum">
              <a:rPr lang="en-US" smtClean="0"/>
              <a:t>21</a:t>
            </a:fld>
            <a:endParaRPr lang="en-US"/>
          </a:p>
        </p:txBody>
      </p:sp>
    </p:spTree>
    <p:extLst>
      <p:ext uri="{BB962C8B-B14F-4D97-AF65-F5344CB8AC3E}">
        <p14:creationId xmlns:p14="http://schemas.microsoft.com/office/powerpoint/2010/main" val="30665238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10541459"/>
              </p:ext>
            </p:extLst>
          </p:nvPr>
        </p:nvGraphicFramePr>
        <p:xfrm>
          <a:off x="609600" y="1219200"/>
          <a:ext cx="7924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Boston College Value Proposition</a:t>
            </a:r>
            <a:endParaRPr lang="en-US" dirty="0"/>
          </a:p>
        </p:txBody>
      </p:sp>
      <p:sp>
        <p:nvSpPr>
          <p:cNvPr id="2" name="Slide Number Placeholder 1"/>
          <p:cNvSpPr>
            <a:spLocks noGrp="1"/>
          </p:cNvSpPr>
          <p:nvPr>
            <p:ph type="sldNum" sz="quarter" idx="12"/>
          </p:nvPr>
        </p:nvSpPr>
        <p:spPr/>
        <p:txBody>
          <a:bodyPr/>
          <a:lstStyle/>
          <a:p>
            <a:fld id="{DFCC7EC7-0AB3-8B48-9D0F-671689602121}" type="slidenum">
              <a:rPr lang="en-US" smtClean="0"/>
              <a:t>22</a:t>
            </a:fld>
            <a:endParaRPr lang="en-US"/>
          </a:p>
        </p:txBody>
      </p:sp>
    </p:spTree>
    <p:extLst>
      <p:ext uri="{BB962C8B-B14F-4D97-AF65-F5344CB8AC3E}">
        <p14:creationId xmlns:p14="http://schemas.microsoft.com/office/powerpoint/2010/main" val="1131066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1219200"/>
          <a:ext cx="75057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_____________ School Value Proposition</a:t>
            </a:r>
            <a:endParaRPr lang="en-US" dirty="0"/>
          </a:p>
        </p:txBody>
      </p:sp>
      <p:sp>
        <p:nvSpPr>
          <p:cNvPr id="2" name="Slide Number Placeholder 1"/>
          <p:cNvSpPr>
            <a:spLocks noGrp="1"/>
          </p:cNvSpPr>
          <p:nvPr>
            <p:ph type="sldNum" sz="quarter" idx="12"/>
          </p:nvPr>
        </p:nvSpPr>
        <p:spPr/>
        <p:txBody>
          <a:bodyPr/>
          <a:lstStyle/>
          <a:p>
            <a:fld id="{DFCC7EC7-0AB3-8B48-9D0F-671689602121}" type="slidenum">
              <a:rPr lang="en-US" smtClean="0"/>
              <a:t>23</a:t>
            </a:fld>
            <a:endParaRPr lang="en-US"/>
          </a:p>
        </p:txBody>
      </p:sp>
    </p:spTree>
    <p:extLst>
      <p:ext uri="{BB962C8B-B14F-4D97-AF65-F5344CB8AC3E}">
        <p14:creationId xmlns:p14="http://schemas.microsoft.com/office/powerpoint/2010/main" val="4237836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“Stay Relevant?”</a:t>
            </a:r>
            <a:endParaRPr lang="en-US" dirty="0"/>
          </a:p>
        </p:txBody>
      </p:sp>
      <p:sp>
        <p:nvSpPr>
          <p:cNvPr id="3" name="Rectangle 2"/>
          <p:cNvSpPr/>
          <p:nvPr/>
        </p:nvSpPr>
        <p:spPr>
          <a:xfrm>
            <a:off x="252340" y="1335990"/>
            <a:ext cx="4270248" cy="2438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solidFill>
                <a:latin typeface="Times New Roman"/>
                <a:cs typeface="Times New Roman"/>
              </a:rPr>
              <a:t>For families wanting a Catholic education, our school brand is extremely relevant and important.  Some who want to come to our school simply cannot afford the monthly payment, </a:t>
            </a:r>
          </a:p>
          <a:p>
            <a:endParaRPr lang="en-US" sz="1600" dirty="0">
              <a:solidFill>
                <a:schemeClr val="tx1"/>
              </a:solidFill>
              <a:latin typeface="Times New Roman"/>
              <a:cs typeface="Times New Roman"/>
            </a:endParaRPr>
          </a:p>
          <a:p>
            <a:r>
              <a:rPr lang="en-US" sz="1600" dirty="0">
                <a:solidFill>
                  <a:schemeClr val="tx1"/>
                </a:solidFill>
                <a:latin typeface="Times New Roman"/>
                <a:cs typeface="Times New Roman"/>
              </a:rPr>
              <a:t>Our families are our greatest resource in getting the word out.</a:t>
            </a:r>
          </a:p>
        </p:txBody>
      </p:sp>
      <p:sp>
        <p:nvSpPr>
          <p:cNvPr id="4" name="Rectangle 3"/>
          <p:cNvSpPr/>
          <p:nvPr/>
        </p:nvSpPr>
        <p:spPr>
          <a:xfrm>
            <a:off x="4621412" y="1335990"/>
            <a:ext cx="4270248" cy="24384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I think we do a fantastic job with this brand.  All decisions are based on these three facets of our Mission Statement [Excellence--Spiritual, Academic and </a:t>
            </a:r>
            <a:r>
              <a:rPr lang="en-US" sz="1600" dirty="0" smtClean="0">
                <a:solidFill>
                  <a:srgbClr val="000000"/>
                </a:solidFill>
                <a:latin typeface="Times New Roman"/>
                <a:cs typeface="Times New Roman"/>
              </a:rPr>
              <a:t>Social].  </a:t>
            </a:r>
            <a:r>
              <a:rPr lang="en-US" sz="1600" dirty="0">
                <a:solidFill>
                  <a:srgbClr val="000000"/>
                </a:solidFill>
                <a:latin typeface="Times New Roman"/>
                <a:cs typeface="Times New Roman"/>
              </a:rPr>
              <a:t>We are able to articulate and demonstrate examples to students and parents.</a:t>
            </a:r>
          </a:p>
        </p:txBody>
      </p:sp>
      <p:sp>
        <p:nvSpPr>
          <p:cNvPr id="5" name="Rectangle 4"/>
          <p:cNvSpPr/>
          <p:nvPr/>
        </p:nvSpPr>
        <p:spPr>
          <a:xfrm>
            <a:off x="257320" y="3874330"/>
            <a:ext cx="4270248" cy="24384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Currently investigating rebranding!</a:t>
            </a:r>
          </a:p>
        </p:txBody>
      </p:sp>
      <p:sp>
        <p:nvSpPr>
          <p:cNvPr id="6" name="Rectangle 5"/>
          <p:cNvSpPr/>
          <p:nvPr/>
        </p:nvSpPr>
        <p:spPr>
          <a:xfrm>
            <a:off x="4626392" y="3874330"/>
            <a:ext cx="4270248" cy="2438400"/>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Since we are such a new school - we are constantly evaluating our brand and finding ways we can be better.  It is part of a constant conversation.  We have a weekly meetings as Administration and Directors and most always this is an agenda item. We stay relevant by listening to our parents, students, and stakeholders.  People are definitely not shy about feedback and feel invested with us about our branding.</a:t>
            </a:r>
          </a:p>
        </p:txBody>
      </p:sp>
      <p:sp>
        <p:nvSpPr>
          <p:cNvPr id="7" name="Slide Number Placeholder 6"/>
          <p:cNvSpPr>
            <a:spLocks noGrp="1"/>
          </p:cNvSpPr>
          <p:nvPr>
            <p:ph type="sldNum" sz="quarter" idx="12"/>
          </p:nvPr>
        </p:nvSpPr>
        <p:spPr/>
        <p:txBody>
          <a:bodyPr/>
          <a:lstStyle/>
          <a:p>
            <a:fld id="{DFCC7EC7-0AB3-8B48-9D0F-671689602121}" type="slidenum">
              <a:rPr lang="en-US" smtClean="0"/>
              <a:t>3</a:t>
            </a:fld>
            <a:endParaRPr lang="en-US"/>
          </a:p>
        </p:txBody>
      </p:sp>
    </p:spTree>
    <p:extLst>
      <p:ext uri="{BB962C8B-B14F-4D97-AF65-F5344CB8AC3E}">
        <p14:creationId xmlns:p14="http://schemas.microsoft.com/office/powerpoint/2010/main" val="6172426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“Properly Positioned?”</a:t>
            </a:r>
            <a:endParaRPr lang="en-US" dirty="0"/>
          </a:p>
        </p:txBody>
      </p:sp>
      <p:sp>
        <p:nvSpPr>
          <p:cNvPr id="3" name="Rectangle 2"/>
          <p:cNvSpPr/>
          <p:nvPr/>
        </p:nvSpPr>
        <p:spPr>
          <a:xfrm>
            <a:off x="252340" y="1335990"/>
            <a:ext cx="4270248" cy="2438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solidFill>
                <a:latin typeface="Times New Roman"/>
                <a:cs typeface="Times New Roman"/>
              </a:rPr>
              <a:t>As a pastor, I can say with conviction and enthusiasm, that our school is the best means that we have to refashion a church and a way of life that for many reasons - most acutely the dire shortage of priests - which is not experienced in parishes </a:t>
            </a:r>
            <a:r>
              <a:rPr lang="en-US" sz="1600" dirty="0" smtClean="0">
                <a:solidFill>
                  <a:schemeClr val="tx1"/>
                </a:solidFill>
                <a:latin typeface="Times New Roman"/>
                <a:cs typeface="Times New Roman"/>
              </a:rPr>
              <a:t>today. The </a:t>
            </a:r>
            <a:r>
              <a:rPr lang="en-US" sz="1600" dirty="0">
                <a:solidFill>
                  <a:schemeClr val="tx1"/>
                </a:solidFill>
                <a:latin typeface="Times New Roman"/>
                <a:cs typeface="Times New Roman"/>
              </a:rPr>
              <a:t>Catholic School can be church today for so many of our families who would not otherwise have at the parish level what my brothers and I were blessed </a:t>
            </a:r>
            <a:r>
              <a:rPr lang="en-US" sz="1600" dirty="0" smtClean="0">
                <a:solidFill>
                  <a:schemeClr val="tx1"/>
                </a:solidFill>
                <a:latin typeface="Times New Roman"/>
                <a:cs typeface="Times New Roman"/>
              </a:rPr>
              <a:t>to . . .</a:t>
            </a:r>
            <a:endParaRPr lang="en-US" sz="1600" dirty="0">
              <a:solidFill>
                <a:schemeClr val="tx1"/>
              </a:solidFill>
              <a:latin typeface="Times New Roman"/>
              <a:cs typeface="Times New Roman"/>
            </a:endParaRPr>
          </a:p>
        </p:txBody>
      </p:sp>
      <p:sp>
        <p:nvSpPr>
          <p:cNvPr id="4" name="Rectangle 3"/>
          <p:cNvSpPr/>
          <p:nvPr/>
        </p:nvSpPr>
        <p:spPr>
          <a:xfrm>
            <a:off x="4621412" y="1335990"/>
            <a:ext cx="4270248" cy="24384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We are in some advertisements in local papers.  We advertise in Church bulletins and I try to keep the school active in the parish.  We work closely with our public school district when it comes to title monies.  I would like to learn some new marketing ideas.</a:t>
            </a:r>
          </a:p>
        </p:txBody>
      </p:sp>
      <p:sp>
        <p:nvSpPr>
          <p:cNvPr id="5" name="Rectangle 4"/>
          <p:cNvSpPr/>
          <p:nvPr/>
        </p:nvSpPr>
        <p:spPr>
          <a:xfrm>
            <a:off x="257320" y="3874330"/>
            <a:ext cx="4270248" cy="24384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We need work on this.  Being a new school, St. Michael's is still unknown to many.</a:t>
            </a:r>
          </a:p>
        </p:txBody>
      </p:sp>
      <p:sp>
        <p:nvSpPr>
          <p:cNvPr id="6" name="Rectangle 5"/>
          <p:cNvSpPr/>
          <p:nvPr/>
        </p:nvSpPr>
        <p:spPr>
          <a:xfrm>
            <a:off x="4626392" y="3874330"/>
            <a:ext cx="4270248" cy="2438400"/>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"the Catholic school" </a:t>
            </a:r>
          </a:p>
          <a:p>
            <a:endParaRPr lang="en-US" sz="1600" dirty="0">
              <a:solidFill>
                <a:srgbClr val="000000"/>
              </a:solidFill>
              <a:latin typeface="Times New Roman"/>
              <a:cs typeface="Times New Roman"/>
            </a:endParaRPr>
          </a:p>
          <a:p>
            <a:r>
              <a:rPr lang="en-US" sz="1600" dirty="0">
                <a:solidFill>
                  <a:srgbClr val="000000"/>
                </a:solidFill>
                <a:latin typeface="Times New Roman"/>
                <a:cs typeface="Times New Roman"/>
              </a:rPr>
              <a:t>WE ARE WORKING ON THIS ONE</a:t>
            </a:r>
            <a:r>
              <a:rPr lang="en-US" sz="1600" dirty="0" smtClean="0">
                <a:solidFill>
                  <a:srgbClr val="000000"/>
                </a:solidFill>
                <a:latin typeface="Times New Roman"/>
                <a:cs typeface="Times New Roman"/>
              </a:rPr>
              <a:t>!</a:t>
            </a:r>
          </a:p>
          <a:p>
            <a:endParaRPr lang="en-US" sz="1600" dirty="0">
              <a:solidFill>
                <a:srgbClr val="000000"/>
              </a:solidFill>
              <a:latin typeface="Times New Roman"/>
              <a:cs typeface="Times New Roman"/>
            </a:endParaRPr>
          </a:p>
          <a:p>
            <a:r>
              <a:rPr lang="en-US" sz="1600" dirty="0">
                <a:solidFill>
                  <a:srgbClr val="000000"/>
                </a:solidFill>
                <a:latin typeface="Times New Roman"/>
                <a:cs typeface="Times New Roman"/>
              </a:rPr>
              <a:t>need to figure out how to get Pastors on board from area churches</a:t>
            </a:r>
          </a:p>
        </p:txBody>
      </p:sp>
      <p:sp>
        <p:nvSpPr>
          <p:cNvPr id="7" name="Slide Number Placeholder 6"/>
          <p:cNvSpPr>
            <a:spLocks noGrp="1"/>
          </p:cNvSpPr>
          <p:nvPr>
            <p:ph type="sldNum" sz="quarter" idx="12"/>
          </p:nvPr>
        </p:nvSpPr>
        <p:spPr/>
        <p:txBody>
          <a:bodyPr/>
          <a:lstStyle/>
          <a:p>
            <a:fld id="{DFCC7EC7-0AB3-8B48-9D0F-671689602121}" type="slidenum">
              <a:rPr lang="en-US" smtClean="0"/>
              <a:t>4</a:t>
            </a:fld>
            <a:endParaRPr lang="en-US"/>
          </a:p>
        </p:txBody>
      </p:sp>
    </p:spTree>
    <p:extLst>
      <p:ext uri="{BB962C8B-B14F-4D97-AF65-F5344CB8AC3E}">
        <p14:creationId xmlns:p14="http://schemas.microsoft.com/office/powerpoint/2010/main" val="3019310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“Brand Support?”</a:t>
            </a:r>
            <a:endParaRPr lang="en-US" dirty="0"/>
          </a:p>
        </p:txBody>
      </p:sp>
      <p:sp>
        <p:nvSpPr>
          <p:cNvPr id="3" name="Rectangle 2"/>
          <p:cNvSpPr/>
          <p:nvPr/>
        </p:nvSpPr>
        <p:spPr>
          <a:xfrm>
            <a:off x="252340" y="1335990"/>
            <a:ext cx="4270248" cy="24384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solidFill>
                <a:latin typeface="Times New Roman"/>
                <a:cs typeface="Times New Roman"/>
              </a:rPr>
              <a:t>Having a person dedicated to being the Director of Marketing/Communications is incredible support to the school's brand.  We have also an intern to work on communications.  Administration is managing this piece of school life with the awareness of just how important it is to our success.</a:t>
            </a:r>
          </a:p>
        </p:txBody>
      </p:sp>
      <p:sp>
        <p:nvSpPr>
          <p:cNvPr id="4" name="Rectangle 3"/>
          <p:cNvSpPr/>
          <p:nvPr/>
        </p:nvSpPr>
        <p:spPr>
          <a:xfrm>
            <a:off x="4621412" y="1335990"/>
            <a:ext cx="4270248" cy="24384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A marketing committee has been created as a subcommittee of our advisory board to manage and promote our brand.</a:t>
            </a:r>
          </a:p>
        </p:txBody>
      </p:sp>
      <p:sp>
        <p:nvSpPr>
          <p:cNvPr id="5" name="Rectangle 4"/>
          <p:cNvSpPr/>
          <p:nvPr/>
        </p:nvSpPr>
        <p:spPr>
          <a:xfrm>
            <a:off x="257320" y="3874330"/>
            <a:ext cx="4270248" cy="24384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These seem like difficult questions, and I'm not exactly sure what they mean.  I believe we are focused on our brand, and yet I am keenly aware of the fact that our brand/vision needs better clarity/focus and that we have to make a concerted effort to advance this brand/vision with greater intensity, whether it be through social media or through inviting our stakeholders to take greater ownership of it.</a:t>
            </a:r>
          </a:p>
        </p:txBody>
      </p:sp>
      <p:sp>
        <p:nvSpPr>
          <p:cNvPr id="6" name="Rectangle 5"/>
          <p:cNvSpPr/>
          <p:nvPr/>
        </p:nvSpPr>
        <p:spPr>
          <a:xfrm>
            <a:off x="4626392" y="3874330"/>
            <a:ext cx="4270248" cy="2438400"/>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000000"/>
                </a:solidFill>
                <a:latin typeface="Times New Roman"/>
                <a:cs typeface="Times New Roman"/>
              </a:rPr>
              <a:t>Currently not as much support as it should have.  Admissions position is going to be reworked over the coming month to meet the needs of the school and a marketing plan.</a:t>
            </a:r>
          </a:p>
        </p:txBody>
      </p:sp>
      <p:sp>
        <p:nvSpPr>
          <p:cNvPr id="7" name="Slide Number Placeholder 6"/>
          <p:cNvSpPr>
            <a:spLocks noGrp="1"/>
          </p:cNvSpPr>
          <p:nvPr>
            <p:ph type="sldNum" sz="quarter" idx="12"/>
          </p:nvPr>
        </p:nvSpPr>
        <p:spPr/>
        <p:txBody>
          <a:bodyPr/>
          <a:lstStyle/>
          <a:p>
            <a:fld id="{DFCC7EC7-0AB3-8B48-9D0F-671689602121}" type="slidenum">
              <a:rPr lang="en-US" smtClean="0"/>
              <a:t>5</a:t>
            </a:fld>
            <a:endParaRPr lang="en-US"/>
          </a:p>
        </p:txBody>
      </p:sp>
    </p:spTree>
    <p:extLst>
      <p:ext uri="{BB962C8B-B14F-4D97-AF65-F5344CB8AC3E}">
        <p14:creationId xmlns:p14="http://schemas.microsoft.com/office/powerpoint/2010/main" val="38828792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School Trends</a:t>
            </a:r>
            <a:endParaRPr lang="en-US" dirty="0"/>
          </a:p>
        </p:txBody>
      </p:sp>
      <p:pic>
        <p:nvPicPr>
          <p:cNvPr id="3" name="Picture 2" descr="Screen Shot 2012-11-05 at 7.03.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10" y="1625100"/>
            <a:ext cx="8747106" cy="4318500"/>
          </a:xfrm>
          <a:prstGeom prst="rect">
            <a:avLst/>
          </a:prstGeom>
        </p:spPr>
      </p:pic>
      <p:sp>
        <p:nvSpPr>
          <p:cNvPr id="4" name="Rounded Rectangle 3"/>
          <p:cNvSpPr/>
          <p:nvPr/>
        </p:nvSpPr>
        <p:spPr>
          <a:xfrm>
            <a:off x="3505200" y="3733800"/>
            <a:ext cx="1371600" cy="2209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7696200" y="3733800"/>
            <a:ext cx="1371600" cy="22098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65932" y="5943600"/>
            <a:ext cx="706068" cy="369332"/>
          </a:xfrm>
          <a:prstGeom prst="rect">
            <a:avLst/>
          </a:prstGeom>
          <a:noFill/>
        </p:spPr>
        <p:txBody>
          <a:bodyPr wrap="none" rtlCol="0">
            <a:spAutoFit/>
          </a:bodyPr>
          <a:lstStyle/>
          <a:p>
            <a:r>
              <a:rPr lang="en-US" dirty="0" smtClean="0"/>
              <a:t>-47%</a:t>
            </a:r>
            <a:endParaRPr lang="en-US" dirty="0"/>
          </a:p>
        </p:txBody>
      </p:sp>
      <p:sp>
        <p:nvSpPr>
          <p:cNvPr id="7" name="TextBox 6"/>
          <p:cNvSpPr txBox="1"/>
          <p:nvPr/>
        </p:nvSpPr>
        <p:spPr>
          <a:xfrm>
            <a:off x="8032742" y="5943600"/>
            <a:ext cx="689499" cy="369332"/>
          </a:xfrm>
          <a:prstGeom prst="rect">
            <a:avLst/>
          </a:prstGeom>
          <a:noFill/>
        </p:spPr>
        <p:txBody>
          <a:bodyPr wrap="none" rtlCol="0">
            <a:spAutoFit/>
          </a:bodyPr>
          <a:lstStyle/>
          <a:p>
            <a:r>
              <a:rPr lang="en-US" dirty="0" smtClean="0"/>
              <a:t>-61%</a:t>
            </a:r>
            <a:endParaRPr lang="en-US" dirty="0"/>
          </a:p>
        </p:txBody>
      </p:sp>
      <p:sp>
        <p:nvSpPr>
          <p:cNvPr id="8" name="Slide Number Placeholder 7"/>
          <p:cNvSpPr>
            <a:spLocks noGrp="1"/>
          </p:cNvSpPr>
          <p:nvPr>
            <p:ph type="sldNum" sz="quarter" idx="12"/>
          </p:nvPr>
        </p:nvSpPr>
        <p:spPr/>
        <p:txBody>
          <a:bodyPr/>
          <a:lstStyle/>
          <a:p>
            <a:fld id="{DFCC7EC7-0AB3-8B48-9D0F-671689602121}" type="slidenum">
              <a:rPr lang="en-US" smtClean="0"/>
              <a:t>6</a:t>
            </a:fld>
            <a:endParaRPr lang="en-US"/>
          </a:p>
        </p:txBody>
      </p:sp>
    </p:spTree>
    <p:extLst>
      <p:ext uri="{BB962C8B-B14F-4D97-AF65-F5344CB8AC3E}">
        <p14:creationId xmlns:p14="http://schemas.microsoft.com/office/powerpoint/2010/main" val="40711826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Schools Differentiation</a:t>
            </a:r>
            <a:endParaRPr lang="en-US" dirty="0"/>
          </a:p>
        </p:txBody>
      </p:sp>
      <p:pic>
        <p:nvPicPr>
          <p:cNvPr id="3" name="Picture 2" descr="Screen Shot 2012-11-05 at 7.10.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81" y="2247900"/>
            <a:ext cx="8718744" cy="2249687"/>
          </a:xfrm>
          <a:prstGeom prst="rect">
            <a:avLst/>
          </a:prstGeom>
        </p:spPr>
      </p:pic>
      <p:sp>
        <p:nvSpPr>
          <p:cNvPr id="4" name="Slide Number Placeholder 3"/>
          <p:cNvSpPr>
            <a:spLocks noGrp="1"/>
          </p:cNvSpPr>
          <p:nvPr>
            <p:ph type="sldNum" sz="quarter" idx="12"/>
          </p:nvPr>
        </p:nvSpPr>
        <p:spPr/>
        <p:txBody>
          <a:bodyPr/>
          <a:lstStyle/>
          <a:p>
            <a:fld id="{DFCC7EC7-0AB3-8B48-9D0F-671689602121}" type="slidenum">
              <a:rPr lang="en-US" smtClean="0"/>
              <a:t>7</a:t>
            </a:fld>
            <a:endParaRPr lang="en-US"/>
          </a:p>
        </p:txBody>
      </p:sp>
    </p:spTree>
    <p:extLst>
      <p:ext uri="{BB962C8B-B14F-4D97-AF65-F5344CB8AC3E}">
        <p14:creationId xmlns:p14="http://schemas.microsoft.com/office/powerpoint/2010/main" val="20765697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t>
            </a:r>
            <a:r>
              <a:rPr lang="en-US" dirty="0" smtClean="0"/>
              <a:t>Demand for Catholic Schools</a:t>
            </a:r>
            <a:endParaRPr lang="en-US" dirty="0"/>
          </a:p>
        </p:txBody>
      </p:sp>
      <p:pic>
        <p:nvPicPr>
          <p:cNvPr id="3" name="Picture 2" descr="Screen Shot 2012-11-05 at 7.16.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05" y="1775400"/>
            <a:ext cx="8737615" cy="3342192"/>
          </a:xfrm>
          <a:prstGeom prst="rect">
            <a:avLst/>
          </a:prstGeom>
        </p:spPr>
      </p:pic>
      <p:sp>
        <p:nvSpPr>
          <p:cNvPr id="4" name="Rounded Rectangle 3"/>
          <p:cNvSpPr/>
          <p:nvPr/>
        </p:nvSpPr>
        <p:spPr>
          <a:xfrm>
            <a:off x="609600" y="2514600"/>
            <a:ext cx="7315200" cy="3810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FCC7EC7-0AB3-8B48-9D0F-671689602121}" type="slidenum">
              <a:rPr lang="en-US" smtClean="0"/>
              <a:t>8</a:t>
            </a:fld>
            <a:endParaRPr lang="en-US"/>
          </a:p>
        </p:txBody>
      </p:sp>
    </p:spTree>
    <p:extLst>
      <p:ext uri="{BB962C8B-B14F-4D97-AF65-F5344CB8AC3E}">
        <p14:creationId xmlns:p14="http://schemas.microsoft.com/office/powerpoint/2010/main" val="3613425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Business Model?</a:t>
            </a:r>
            <a:endParaRPr lang="en-US" dirty="0"/>
          </a:p>
        </p:txBody>
      </p:sp>
      <p:pic>
        <p:nvPicPr>
          <p:cNvPr id="3" name="Picture 2" descr="Screen Shot 2012-11-05 at 7.24.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8114"/>
            <a:ext cx="9144000" cy="2841086"/>
          </a:xfrm>
          <a:prstGeom prst="rect">
            <a:avLst/>
          </a:prstGeom>
        </p:spPr>
      </p:pic>
      <p:cxnSp>
        <p:nvCxnSpPr>
          <p:cNvPr id="5" name="Straight Connector 4"/>
          <p:cNvCxnSpPr/>
          <p:nvPr/>
        </p:nvCxnSpPr>
        <p:spPr>
          <a:xfrm>
            <a:off x="5190065" y="4154715"/>
            <a:ext cx="3654552"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8600" y="4383315"/>
            <a:ext cx="2743200" cy="0"/>
          </a:xfrm>
          <a:prstGeom prst="line">
            <a:avLst/>
          </a:prstGeom>
          <a:ln w="381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381000" y="2819400"/>
            <a:ext cx="7315200" cy="3810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81000" y="3441095"/>
            <a:ext cx="7315200" cy="3810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FCC7EC7-0AB3-8B48-9D0F-671689602121}" type="slidenum">
              <a:rPr lang="en-US" smtClean="0"/>
              <a:t>9</a:t>
            </a:fld>
            <a:endParaRPr lang="en-US"/>
          </a:p>
        </p:txBody>
      </p:sp>
    </p:spTree>
    <p:extLst>
      <p:ext uri="{BB962C8B-B14F-4D97-AF65-F5344CB8AC3E}">
        <p14:creationId xmlns:p14="http://schemas.microsoft.com/office/powerpoint/2010/main" val="39821870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1005</TotalTime>
  <Words>1177</Words>
  <Application>Microsoft Macintosh PowerPoint</Application>
  <PresentationFormat>On-screen Show (4:3)</PresentationFormat>
  <Paragraphs>201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Marketing Your School Brand</vt:lpstr>
      <vt:lpstr>“Your School’s Brand?”</vt:lpstr>
      <vt:lpstr>“Stay Relevant?”</vt:lpstr>
      <vt:lpstr>“Properly Positioned?”</vt:lpstr>
      <vt:lpstr>“Brand Support?”</vt:lpstr>
      <vt:lpstr>Catholic School Trends</vt:lpstr>
      <vt:lpstr>Catholic Schools Differentiation</vt:lpstr>
      <vt:lpstr>Strong Demand for Catholic Schools</vt:lpstr>
      <vt:lpstr>Sustainable Business Model?</vt:lpstr>
      <vt:lpstr>Non-Catholics as a Target Market</vt:lpstr>
      <vt:lpstr>PowerPoint Presentation</vt:lpstr>
      <vt:lpstr>Which is Worth More?</vt:lpstr>
      <vt:lpstr>Brand Associations, Brand Image</vt:lpstr>
      <vt:lpstr>PowerPoint Presentation</vt:lpstr>
      <vt:lpstr>What is a Brand?</vt:lpstr>
      <vt:lpstr>What does this Brand Communicate?</vt:lpstr>
      <vt:lpstr>The Worth of a Brand</vt:lpstr>
      <vt:lpstr>Catholic Competitive Brand Frames of Reference High Schools</vt:lpstr>
      <vt:lpstr>Other Frames of Reference</vt:lpstr>
      <vt:lpstr>Customer Perceptions of the Worth of St. Agatha’s School</vt:lpstr>
      <vt:lpstr>Value Proposition</vt:lpstr>
      <vt:lpstr>Boston College Value Proposition</vt:lpstr>
      <vt:lpstr>_____________ School Value Proposition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Your School Brand</dc:title>
  <dc:creator>Gerald Smith</dc:creator>
  <cp:lastModifiedBy>Kristin Melley</cp:lastModifiedBy>
  <cp:revision>50</cp:revision>
  <dcterms:created xsi:type="dcterms:W3CDTF">2012-11-05T11:49:19Z</dcterms:created>
  <dcterms:modified xsi:type="dcterms:W3CDTF">2013-08-02T16:26:27Z</dcterms:modified>
</cp:coreProperties>
</file>